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1"/>
  </p:notesMasterIdLst>
  <p:sldIdLst>
    <p:sldId id="256" r:id="rId2"/>
    <p:sldId id="327" r:id="rId3"/>
    <p:sldId id="328" r:id="rId4"/>
    <p:sldId id="400" r:id="rId5"/>
    <p:sldId id="678" r:id="rId6"/>
    <p:sldId id="576" r:id="rId7"/>
    <p:sldId id="578" r:id="rId8"/>
    <p:sldId id="579" r:id="rId9"/>
    <p:sldId id="580" r:id="rId10"/>
    <p:sldId id="581" r:id="rId11"/>
    <p:sldId id="577" r:id="rId12"/>
    <p:sldId id="582" r:id="rId13"/>
    <p:sldId id="583" r:id="rId14"/>
    <p:sldId id="584" r:id="rId15"/>
    <p:sldId id="585" r:id="rId16"/>
    <p:sldId id="586" r:id="rId17"/>
    <p:sldId id="587" r:id="rId18"/>
    <p:sldId id="588" r:id="rId19"/>
    <p:sldId id="590" r:id="rId20"/>
    <p:sldId id="596" r:id="rId21"/>
    <p:sldId id="591" r:id="rId22"/>
    <p:sldId id="592" r:id="rId23"/>
    <p:sldId id="593" r:id="rId24"/>
    <p:sldId id="594" r:id="rId25"/>
    <p:sldId id="595" r:id="rId26"/>
    <p:sldId id="679" r:id="rId27"/>
    <p:sldId id="558" r:id="rId28"/>
    <p:sldId id="298" r:id="rId29"/>
    <p:sldId id="560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FF33CC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7" autoAdjust="0"/>
    <p:restoredTop sz="94622" autoAdjust="0"/>
  </p:normalViewPr>
  <p:slideViewPr>
    <p:cSldViewPr>
      <p:cViewPr varScale="1">
        <p:scale>
          <a:sx n="108" d="100"/>
          <a:sy n="108" d="100"/>
        </p:scale>
        <p:origin x="132" y="45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94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53D46DE8-356C-4CAA-87EC-751ED62EDFFB}"/>
    <pc:docChg chg="addSld modSld">
      <pc:chgData name="Wittman, Barry" userId="bff186cd-6ce8-41ba-8e8c-e85cdef216de" providerId="ADAL" clId="{53D46DE8-356C-4CAA-87EC-751ED62EDFFB}" dt="2025-10-10T17:35:38.343" v="99"/>
      <pc:docMkLst>
        <pc:docMk/>
      </pc:docMkLst>
      <pc:sldChg chg="modSp">
        <pc:chgData name="Wittman, Barry" userId="bff186cd-6ce8-41ba-8e8c-e85cdef216de" providerId="ADAL" clId="{53D46DE8-356C-4CAA-87EC-751ED62EDFFB}" dt="2025-10-10T17:34:19.390" v="8" actId="20577"/>
        <pc:sldMkLst>
          <pc:docMk/>
          <pc:sldMk cId="0" sldId="256"/>
        </pc:sldMkLst>
        <pc:spChg chg="mod">
          <ac:chgData name="Wittman, Barry" userId="bff186cd-6ce8-41ba-8e8c-e85cdef216de" providerId="ADAL" clId="{53D46DE8-356C-4CAA-87EC-751ED62EDFFB}" dt="2025-10-10T17:34:19.390" v="8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53D46DE8-356C-4CAA-87EC-751ED62EDFFB}" dt="2025-10-10T17:34:56.130" v="73" actId="20577"/>
        <pc:sldMkLst>
          <pc:docMk/>
          <pc:sldMk cId="0" sldId="327"/>
        </pc:sldMkLst>
        <pc:spChg chg="mod">
          <ac:chgData name="Wittman, Barry" userId="bff186cd-6ce8-41ba-8e8c-e85cdef216de" providerId="ADAL" clId="{53D46DE8-356C-4CAA-87EC-751ED62EDFFB}" dt="2025-10-10T17:34:56.130" v="73" actId="20577"/>
          <ac:spMkLst>
            <pc:docMk/>
            <pc:sldMk cId="0" sldId="327"/>
            <ac:spMk id="3" creationId="{00000000-0000-0000-0000-000000000000}"/>
          </ac:spMkLst>
        </pc:spChg>
      </pc:sldChg>
      <pc:sldChg chg="add">
        <pc:chgData name="Wittman, Barry" userId="bff186cd-6ce8-41ba-8e8c-e85cdef216de" providerId="ADAL" clId="{53D46DE8-356C-4CAA-87EC-751ED62EDFFB}" dt="2025-10-10T17:35:38.343" v="99"/>
        <pc:sldMkLst>
          <pc:docMk/>
          <pc:sldMk cId="1819335976" sldId="576"/>
        </pc:sldMkLst>
      </pc:sldChg>
      <pc:sldChg chg="add">
        <pc:chgData name="Wittman, Barry" userId="bff186cd-6ce8-41ba-8e8c-e85cdef216de" providerId="ADAL" clId="{53D46DE8-356C-4CAA-87EC-751ED62EDFFB}" dt="2025-10-10T17:35:38.343" v="99"/>
        <pc:sldMkLst>
          <pc:docMk/>
          <pc:sldMk cId="23645030" sldId="577"/>
        </pc:sldMkLst>
      </pc:sldChg>
      <pc:sldChg chg="add">
        <pc:chgData name="Wittman, Barry" userId="bff186cd-6ce8-41ba-8e8c-e85cdef216de" providerId="ADAL" clId="{53D46DE8-356C-4CAA-87EC-751ED62EDFFB}" dt="2025-10-10T17:35:38.343" v="99"/>
        <pc:sldMkLst>
          <pc:docMk/>
          <pc:sldMk cId="1911243440" sldId="578"/>
        </pc:sldMkLst>
      </pc:sldChg>
      <pc:sldChg chg="add">
        <pc:chgData name="Wittman, Barry" userId="bff186cd-6ce8-41ba-8e8c-e85cdef216de" providerId="ADAL" clId="{53D46DE8-356C-4CAA-87EC-751ED62EDFFB}" dt="2025-10-10T17:35:38.343" v="99"/>
        <pc:sldMkLst>
          <pc:docMk/>
          <pc:sldMk cId="712215898" sldId="579"/>
        </pc:sldMkLst>
      </pc:sldChg>
      <pc:sldChg chg="add">
        <pc:chgData name="Wittman, Barry" userId="bff186cd-6ce8-41ba-8e8c-e85cdef216de" providerId="ADAL" clId="{53D46DE8-356C-4CAA-87EC-751ED62EDFFB}" dt="2025-10-10T17:35:38.343" v="99"/>
        <pc:sldMkLst>
          <pc:docMk/>
          <pc:sldMk cId="1824044941" sldId="580"/>
        </pc:sldMkLst>
      </pc:sldChg>
      <pc:sldChg chg="add setBg">
        <pc:chgData name="Wittman, Barry" userId="bff186cd-6ce8-41ba-8e8c-e85cdef216de" providerId="ADAL" clId="{53D46DE8-356C-4CAA-87EC-751ED62EDFFB}" dt="2025-10-10T17:35:38.343" v="99"/>
        <pc:sldMkLst>
          <pc:docMk/>
          <pc:sldMk cId="1884068473" sldId="581"/>
        </pc:sldMkLst>
      </pc:sldChg>
      <pc:sldChg chg="add">
        <pc:chgData name="Wittman, Barry" userId="bff186cd-6ce8-41ba-8e8c-e85cdef216de" providerId="ADAL" clId="{53D46DE8-356C-4CAA-87EC-751ED62EDFFB}" dt="2025-10-10T17:35:38.343" v="99"/>
        <pc:sldMkLst>
          <pc:docMk/>
          <pc:sldMk cId="4276212813" sldId="582"/>
        </pc:sldMkLst>
      </pc:sldChg>
      <pc:sldChg chg="add">
        <pc:chgData name="Wittman, Barry" userId="bff186cd-6ce8-41ba-8e8c-e85cdef216de" providerId="ADAL" clId="{53D46DE8-356C-4CAA-87EC-751ED62EDFFB}" dt="2025-10-10T17:35:38.343" v="99"/>
        <pc:sldMkLst>
          <pc:docMk/>
          <pc:sldMk cId="73796919" sldId="583"/>
        </pc:sldMkLst>
      </pc:sldChg>
      <pc:sldChg chg="add">
        <pc:chgData name="Wittman, Barry" userId="bff186cd-6ce8-41ba-8e8c-e85cdef216de" providerId="ADAL" clId="{53D46DE8-356C-4CAA-87EC-751ED62EDFFB}" dt="2025-10-10T17:35:38.343" v="99"/>
        <pc:sldMkLst>
          <pc:docMk/>
          <pc:sldMk cId="336900871" sldId="584"/>
        </pc:sldMkLst>
      </pc:sldChg>
      <pc:sldChg chg="add">
        <pc:chgData name="Wittman, Barry" userId="bff186cd-6ce8-41ba-8e8c-e85cdef216de" providerId="ADAL" clId="{53D46DE8-356C-4CAA-87EC-751ED62EDFFB}" dt="2025-10-10T17:35:38.343" v="99"/>
        <pc:sldMkLst>
          <pc:docMk/>
          <pc:sldMk cId="1780089803" sldId="585"/>
        </pc:sldMkLst>
      </pc:sldChg>
      <pc:sldChg chg="add">
        <pc:chgData name="Wittman, Barry" userId="bff186cd-6ce8-41ba-8e8c-e85cdef216de" providerId="ADAL" clId="{53D46DE8-356C-4CAA-87EC-751ED62EDFFB}" dt="2025-10-10T17:35:38.343" v="99"/>
        <pc:sldMkLst>
          <pc:docMk/>
          <pc:sldMk cId="2892121754" sldId="586"/>
        </pc:sldMkLst>
      </pc:sldChg>
      <pc:sldChg chg="add">
        <pc:chgData name="Wittman, Barry" userId="bff186cd-6ce8-41ba-8e8c-e85cdef216de" providerId="ADAL" clId="{53D46DE8-356C-4CAA-87EC-751ED62EDFFB}" dt="2025-10-10T17:35:38.343" v="99"/>
        <pc:sldMkLst>
          <pc:docMk/>
          <pc:sldMk cId="1680119726" sldId="587"/>
        </pc:sldMkLst>
      </pc:sldChg>
      <pc:sldChg chg="add">
        <pc:chgData name="Wittman, Barry" userId="bff186cd-6ce8-41ba-8e8c-e85cdef216de" providerId="ADAL" clId="{53D46DE8-356C-4CAA-87EC-751ED62EDFFB}" dt="2025-10-10T17:35:38.343" v="99"/>
        <pc:sldMkLst>
          <pc:docMk/>
          <pc:sldMk cId="2677819843" sldId="588"/>
        </pc:sldMkLst>
      </pc:sldChg>
      <pc:sldChg chg="add">
        <pc:chgData name="Wittman, Barry" userId="bff186cd-6ce8-41ba-8e8c-e85cdef216de" providerId="ADAL" clId="{53D46DE8-356C-4CAA-87EC-751ED62EDFFB}" dt="2025-10-10T17:35:38.343" v="99"/>
        <pc:sldMkLst>
          <pc:docMk/>
          <pc:sldMk cId="3585024711" sldId="590"/>
        </pc:sldMkLst>
      </pc:sldChg>
      <pc:sldChg chg="add">
        <pc:chgData name="Wittman, Barry" userId="bff186cd-6ce8-41ba-8e8c-e85cdef216de" providerId="ADAL" clId="{53D46DE8-356C-4CAA-87EC-751ED62EDFFB}" dt="2025-10-10T17:35:38.343" v="99"/>
        <pc:sldMkLst>
          <pc:docMk/>
          <pc:sldMk cId="223031413" sldId="591"/>
        </pc:sldMkLst>
      </pc:sldChg>
      <pc:sldChg chg="add">
        <pc:chgData name="Wittman, Barry" userId="bff186cd-6ce8-41ba-8e8c-e85cdef216de" providerId="ADAL" clId="{53D46DE8-356C-4CAA-87EC-751ED62EDFFB}" dt="2025-10-10T17:35:38.343" v="99"/>
        <pc:sldMkLst>
          <pc:docMk/>
          <pc:sldMk cId="1248277069" sldId="592"/>
        </pc:sldMkLst>
      </pc:sldChg>
      <pc:sldChg chg="add">
        <pc:chgData name="Wittman, Barry" userId="bff186cd-6ce8-41ba-8e8c-e85cdef216de" providerId="ADAL" clId="{53D46DE8-356C-4CAA-87EC-751ED62EDFFB}" dt="2025-10-10T17:35:38.343" v="99"/>
        <pc:sldMkLst>
          <pc:docMk/>
          <pc:sldMk cId="540746548" sldId="596"/>
        </pc:sldMkLst>
      </pc:sldChg>
      <pc:sldChg chg="modSp add">
        <pc:chgData name="Wittman, Barry" userId="bff186cd-6ce8-41ba-8e8c-e85cdef216de" providerId="ADAL" clId="{53D46DE8-356C-4CAA-87EC-751ED62EDFFB}" dt="2025-10-10T17:35:13.500" v="98" actId="20577"/>
        <pc:sldMkLst>
          <pc:docMk/>
          <pc:sldMk cId="3608393705" sldId="678"/>
        </pc:sldMkLst>
        <pc:spChg chg="mod">
          <ac:chgData name="Wittman, Barry" userId="bff186cd-6ce8-41ba-8e8c-e85cdef216de" providerId="ADAL" clId="{53D46DE8-356C-4CAA-87EC-751ED62EDFFB}" dt="2025-10-10T17:35:13.500" v="98" actId="20577"/>
          <ac:spMkLst>
            <pc:docMk/>
            <pc:sldMk cId="3608393705" sldId="678"/>
            <ac:spMk id="2" creationId="{EE6FFB3B-E0DD-4F10-8315-110BCA3DF81A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89A7A2-9974-4311-B36B-C972B1EB98C4}" type="doc">
      <dgm:prSet loTypeId="urn:microsoft.com/office/officeart/2005/8/layout/venn2" loCatId="relationship" qsTypeId="urn:microsoft.com/office/officeart/2005/8/quickstyle/simple1" qsCatId="simple" csTypeId="urn:microsoft.com/office/officeart/2005/8/colors/colorful5" csCatId="colorful" phldr="1"/>
      <dgm:spPr/>
    </dgm:pt>
    <dgm:pt modelId="{D008BB8F-F796-45AF-93CA-214BA42D8B8E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en-US" sz="2400" b="1" dirty="0">
              <a:solidFill>
                <a:schemeClr val="tx1"/>
              </a:solidFill>
            </a:rPr>
            <a:t>Application</a:t>
          </a:r>
        </a:p>
      </dgm:t>
    </dgm:pt>
    <dgm:pt modelId="{878109A0-F018-41F2-A7A5-7F5795EC413F}" type="parTrans" cxnId="{5963A3CB-3847-487F-B0B2-131781FC55E3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7A4A1363-FBD9-44F3-B417-51BEE7BB1D3F}" type="sibTrans" cxnId="{5963A3CB-3847-487F-B0B2-131781FC55E3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25861F95-1576-4867-AF2B-67A5829D886A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en-US" sz="2400" b="1">
              <a:solidFill>
                <a:schemeClr val="tx1"/>
              </a:solidFill>
            </a:rPr>
            <a:t>Transport</a:t>
          </a:r>
          <a:endParaRPr lang="en-US" sz="2400" b="1" dirty="0">
            <a:solidFill>
              <a:schemeClr val="tx1"/>
            </a:solidFill>
          </a:endParaRPr>
        </a:p>
      </dgm:t>
    </dgm:pt>
    <dgm:pt modelId="{07A65465-FE73-428E-8E71-C78C4BAC0F06}" type="parTrans" cxnId="{64A20285-B568-4BB2-A485-9FE6C184DA35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E02DA4B9-5041-4B61-A3F1-A8BD805AC5C4}" type="sibTrans" cxnId="{64A20285-B568-4BB2-A485-9FE6C184DA35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2669D3C4-568D-4B82-B68D-6409FC5B1FCA}">
      <dgm:prSet phldrT="[Text]"/>
      <dgm:spPr>
        <a:ln>
          <a:solidFill>
            <a:schemeClr val="tx1"/>
          </a:solidFill>
        </a:ln>
      </dgm:spPr>
      <dgm:t>
        <a:bodyPr/>
        <a:lstStyle/>
        <a:p>
          <a:r>
            <a:rPr lang="en-US" b="1">
              <a:solidFill>
                <a:schemeClr val="tx1"/>
              </a:solidFill>
            </a:rPr>
            <a:t>Physical</a:t>
          </a:r>
          <a:endParaRPr lang="en-US" b="1" dirty="0">
            <a:solidFill>
              <a:schemeClr val="tx1"/>
            </a:solidFill>
          </a:endParaRPr>
        </a:p>
      </dgm:t>
    </dgm:pt>
    <dgm:pt modelId="{7BEE567E-A1ED-482D-8A17-1EC849385188}" type="parTrans" cxnId="{6ACB9A76-66C1-4EB6-A285-2A0D401B9C87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AF327127-C4C5-44A6-AD86-64FEE2F034CE}" type="sibTrans" cxnId="{6ACB9A76-66C1-4EB6-A285-2A0D401B9C87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8EAC43AD-F552-4696-9132-B4636A9D2189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en-US" sz="2400" b="1" dirty="0">
              <a:solidFill>
                <a:schemeClr val="tx1"/>
              </a:solidFill>
            </a:rPr>
            <a:t>Presentation</a:t>
          </a:r>
        </a:p>
      </dgm:t>
    </dgm:pt>
    <dgm:pt modelId="{792CAD8A-D29A-4464-883A-EB29545925CF}" type="parTrans" cxnId="{95B8E5AF-0BC2-4AAB-B180-2F9FE6428834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BE038CC3-F83C-414B-9DCC-869B5C25001E}" type="sibTrans" cxnId="{95B8E5AF-0BC2-4AAB-B180-2F9FE6428834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4355DCE7-9723-45C4-B7AD-C5C36DA22D8C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en-US" sz="2400" b="1" dirty="0">
              <a:solidFill>
                <a:schemeClr val="tx1"/>
              </a:solidFill>
            </a:rPr>
            <a:t>Session</a:t>
          </a:r>
        </a:p>
      </dgm:t>
    </dgm:pt>
    <dgm:pt modelId="{B143AE30-0651-4DCD-BF89-7089BA6E939E}" type="parTrans" cxnId="{9B6C0F57-84CA-46AC-BACB-0ABD198FD67F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79BF94EA-406E-4040-98CE-9EA085BE6613}" type="sibTrans" cxnId="{9B6C0F57-84CA-46AC-BACB-0ABD198FD67F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3A9AD704-66F0-4600-9476-6C902D1ABE36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en-US" sz="2400" b="1" dirty="0">
              <a:solidFill>
                <a:schemeClr val="tx1"/>
              </a:solidFill>
            </a:rPr>
            <a:t>Network</a:t>
          </a:r>
        </a:p>
      </dgm:t>
    </dgm:pt>
    <dgm:pt modelId="{5C560098-851C-4BAF-BB64-E77D24C05226}" type="parTrans" cxnId="{F9C1B905-1D27-4D12-B978-876C38C795BE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AF4830B5-5C6C-4C4F-89E5-124C11705F01}" type="sibTrans" cxnId="{F9C1B905-1D27-4D12-B978-876C38C795BE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AED8ED57-04C4-48C6-B195-77DC86389BFB}">
      <dgm:prSet phldrT="[Text]" custT="1"/>
      <dgm:spPr>
        <a:ln>
          <a:solidFill>
            <a:schemeClr val="tx1"/>
          </a:solidFill>
        </a:ln>
      </dgm:spPr>
      <dgm:t>
        <a:bodyPr/>
        <a:lstStyle/>
        <a:p>
          <a:r>
            <a:rPr lang="en-US" sz="1600" b="1" dirty="0">
              <a:solidFill>
                <a:schemeClr val="tx1"/>
              </a:solidFill>
            </a:rPr>
            <a:t>Data Link</a:t>
          </a:r>
        </a:p>
      </dgm:t>
    </dgm:pt>
    <dgm:pt modelId="{991D0888-9CAE-41A4-B302-31D145118CFB}" type="parTrans" cxnId="{5FA42C2F-50DA-496B-965F-0CA59CDFDC5D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93406EFD-D76E-4A33-BD6C-C65A14A1E11A}" type="sibTrans" cxnId="{5FA42C2F-50DA-496B-965F-0CA59CDFDC5D}">
      <dgm:prSet/>
      <dgm:spPr/>
      <dgm:t>
        <a:bodyPr/>
        <a:lstStyle/>
        <a:p>
          <a:endParaRPr lang="en-US" b="1">
            <a:solidFill>
              <a:schemeClr val="tx1"/>
            </a:solidFill>
          </a:endParaRPr>
        </a:p>
      </dgm:t>
    </dgm:pt>
    <dgm:pt modelId="{5092B898-2A77-44D7-8734-882C3BF70B25}" type="pres">
      <dgm:prSet presAssocID="{A689A7A2-9974-4311-B36B-C972B1EB98C4}" presName="Name0" presStyleCnt="0">
        <dgm:presLayoutVars>
          <dgm:chMax val="7"/>
          <dgm:resizeHandles val="exact"/>
        </dgm:presLayoutVars>
      </dgm:prSet>
      <dgm:spPr/>
    </dgm:pt>
    <dgm:pt modelId="{8AF3273B-A52C-4378-9210-7A18A719A1A6}" type="pres">
      <dgm:prSet presAssocID="{A689A7A2-9974-4311-B36B-C972B1EB98C4}" presName="comp1" presStyleCnt="0"/>
      <dgm:spPr/>
    </dgm:pt>
    <dgm:pt modelId="{83537921-AE95-4C85-9653-F56F69EF3000}" type="pres">
      <dgm:prSet presAssocID="{A689A7A2-9974-4311-B36B-C972B1EB98C4}" presName="circle1" presStyleLbl="node1" presStyleIdx="0" presStyleCnt="7"/>
      <dgm:spPr/>
    </dgm:pt>
    <dgm:pt modelId="{3E365B9E-4C2E-497C-A148-EE88949225F6}" type="pres">
      <dgm:prSet presAssocID="{A689A7A2-9974-4311-B36B-C972B1EB98C4}" presName="c1text" presStyleLbl="node1" presStyleIdx="0" presStyleCnt="7">
        <dgm:presLayoutVars>
          <dgm:bulletEnabled val="1"/>
        </dgm:presLayoutVars>
      </dgm:prSet>
      <dgm:spPr/>
    </dgm:pt>
    <dgm:pt modelId="{1B55347A-D21F-450D-A0CF-B71445B3DA5D}" type="pres">
      <dgm:prSet presAssocID="{A689A7A2-9974-4311-B36B-C972B1EB98C4}" presName="comp2" presStyleCnt="0"/>
      <dgm:spPr/>
    </dgm:pt>
    <dgm:pt modelId="{5A4AC3AD-14B3-4F00-9D8C-E8EFA631FADB}" type="pres">
      <dgm:prSet presAssocID="{A689A7A2-9974-4311-B36B-C972B1EB98C4}" presName="circle2" presStyleLbl="node1" presStyleIdx="1" presStyleCnt="7"/>
      <dgm:spPr/>
    </dgm:pt>
    <dgm:pt modelId="{011AF61D-A291-4DD0-8337-9F1100B12037}" type="pres">
      <dgm:prSet presAssocID="{A689A7A2-9974-4311-B36B-C972B1EB98C4}" presName="c2text" presStyleLbl="node1" presStyleIdx="1" presStyleCnt="7">
        <dgm:presLayoutVars>
          <dgm:bulletEnabled val="1"/>
        </dgm:presLayoutVars>
      </dgm:prSet>
      <dgm:spPr/>
    </dgm:pt>
    <dgm:pt modelId="{2E73FC3C-AEE2-4E5A-9FBB-EC892278117A}" type="pres">
      <dgm:prSet presAssocID="{A689A7A2-9974-4311-B36B-C972B1EB98C4}" presName="comp3" presStyleCnt="0"/>
      <dgm:spPr/>
    </dgm:pt>
    <dgm:pt modelId="{D34ED098-2C7D-4FE3-A34E-6A8ECF1C1D2E}" type="pres">
      <dgm:prSet presAssocID="{A689A7A2-9974-4311-B36B-C972B1EB98C4}" presName="circle3" presStyleLbl="node1" presStyleIdx="2" presStyleCnt="7"/>
      <dgm:spPr/>
    </dgm:pt>
    <dgm:pt modelId="{E4B9F288-3D3A-4A1C-A1E2-E8836B839C55}" type="pres">
      <dgm:prSet presAssocID="{A689A7A2-9974-4311-B36B-C972B1EB98C4}" presName="c3text" presStyleLbl="node1" presStyleIdx="2" presStyleCnt="7">
        <dgm:presLayoutVars>
          <dgm:bulletEnabled val="1"/>
        </dgm:presLayoutVars>
      </dgm:prSet>
      <dgm:spPr/>
    </dgm:pt>
    <dgm:pt modelId="{A689B960-F4BB-403C-8083-2FBD9E11F96C}" type="pres">
      <dgm:prSet presAssocID="{A689A7A2-9974-4311-B36B-C972B1EB98C4}" presName="comp4" presStyleCnt="0"/>
      <dgm:spPr/>
    </dgm:pt>
    <dgm:pt modelId="{33EFA879-E67F-4B0D-BC5E-130344C90C84}" type="pres">
      <dgm:prSet presAssocID="{A689A7A2-9974-4311-B36B-C972B1EB98C4}" presName="circle4" presStyleLbl="node1" presStyleIdx="3" presStyleCnt="7"/>
      <dgm:spPr/>
    </dgm:pt>
    <dgm:pt modelId="{7B0EC00E-094D-47F9-8588-FBA97E7693C7}" type="pres">
      <dgm:prSet presAssocID="{A689A7A2-9974-4311-B36B-C972B1EB98C4}" presName="c4text" presStyleLbl="node1" presStyleIdx="3" presStyleCnt="7">
        <dgm:presLayoutVars>
          <dgm:bulletEnabled val="1"/>
        </dgm:presLayoutVars>
      </dgm:prSet>
      <dgm:spPr/>
    </dgm:pt>
    <dgm:pt modelId="{8CA7CA13-7011-48A6-9FF9-BA1C7EA87EE0}" type="pres">
      <dgm:prSet presAssocID="{A689A7A2-9974-4311-B36B-C972B1EB98C4}" presName="comp5" presStyleCnt="0"/>
      <dgm:spPr/>
    </dgm:pt>
    <dgm:pt modelId="{446224D2-FC22-45FC-84C4-AE2A835784FA}" type="pres">
      <dgm:prSet presAssocID="{A689A7A2-9974-4311-B36B-C972B1EB98C4}" presName="circle5" presStyleLbl="node1" presStyleIdx="4" presStyleCnt="7"/>
      <dgm:spPr/>
    </dgm:pt>
    <dgm:pt modelId="{83C61A98-2D57-476F-8B30-66F76575173C}" type="pres">
      <dgm:prSet presAssocID="{A689A7A2-9974-4311-B36B-C972B1EB98C4}" presName="c5text" presStyleLbl="node1" presStyleIdx="4" presStyleCnt="7">
        <dgm:presLayoutVars>
          <dgm:bulletEnabled val="1"/>
        </dgm:presLayoutVars>
      </dgm:prSet>
      <dgm:spPr/>
    </dgm:pt>
    <dgm:pt modelId="{681875D6-CFFA-4A86-8252-2ACB19FB57AB}" type="pres">
      <dgm:prSet presAssocID="{A689A7A2-9974-4311-B36B-C972B1EB98C4}" presName="comp6" presStyleCnt="0"/>
      <dgm:spPr/>
    </dgm:pt>
    <dgm:pt modelId="{580F1ED1-4F72-4C6F-A3E1-E8447B48B055}" type="pres">
      <dgm:prSet presAssocID="{A689A7A2-9974-4311-B36B-C972B1EB98C4}" presName="circle6" presStyleLbl="node1" presStyleIdx="5" presStyleCnt="7"/>
      <dgm:spPr/>
    </dgm:pt>
    <dgm:pt modelId="{D8773059-F9B1-4927-800F-2737CD49B2F4}" type="pres">
      <dgm:prSet presAssocID="{A689A7A2-9974-4311-B36B-C972B1EB98C4}" presName="c6text" presStyleLbl="node1" presStyleIdx="5" presStyleCnt="7">
        <dgm:presLayoutVars>
          <dgm:bulletEnabled val="1"/>
        </dgm:presLayoutVars>
      </dgm:prSet>
      <dgm:spPr/>
    </dgm:pt>
    <dgm:pt modelId="{7BFEDDAA-0D72-489F-85F5-19A3C4479AC7}" type="pres">
      <dgm:prSet presAssocID="{A689A7A2-9974-4311-B36B-C972B1EB98C4}" presName="comp7" presStyleCnt="0"/>
      <dgm:spPr/>
    </dgm:pt>
    <dgm:pt modelId="{DE79BB47-2A1E-4B63-AB59-651563E84107}" type="pres">
      <dgm:prSet presAssocID="{A689A7A2-9974-4311-B36B-C972B1EB98C4}" presName="circle7" presStyleLbl="node1" presStyleIdx="6" presStyleCnt="7"/>
      <dgm:spPr/>
    </dgm:pt>
    <dgm:pt modelId="{E6AAE8D9-704D-47CA-A74F-B57E9ED331C9}" type="pres">
      <dgm:prSet presAssocID="{A689A7A2-9974-4311-B36B-C972B1EB98C4}" presName="c7text" presStyleLbl="node1" presStyleIdx="6" presStyleCnt="7">
        <dgm:presLayoutVars>
          <dgm:bulletEnabled val="1"/>
        </dgm:presLayoutVars>
      </dgm:prSet>
      <dgm:spPr/>
    </dgm:pt>
  </dgm:ptLst>
  <dgm:cxnLst>
    <dgm:cxn modelId="{6CDFBC03-EB83-4A4D-9077-9BFDD012BD7F}" type="presOf" srcId="{8EAC43AD-F552-4696-9132-B4636A9D2189}" destId="{5A4AC3AD-14B3-4F00-9D8C-E8EFA631FADB}" srcOrd="0" destOrd="0" presId="urn:microsoft.com/office/officeart/2005/8/layout/venn2"/>
    <dgm:cxn modelId="{F9C1B905-1D27-4D12-B978-876C38C795BE}" srcId="{A689A7A2-9974-4311-B36B-C972B1EB98C4}" destId="{3A9AD704-66F0-4600-9476-6C902D1ABE36}" srcOrd="4" destOrd="0" parTransId="{5C560098-851C-4BAF-BB64-E77D24C05226}" sibTransId="{AF4830B5-5C6C-4C4F-89E5-124C11705F01}"/>
    <dgm:cxn modelId="{2392D915-572E-4BAA-8282-5BE74D31F6B2}" type="presOf" srcId="{3A9AD704-66F0-4600-9476-6C902D1ABE36}" destId="{83C61A98-2D57-476F-8B30-66F76575173C}" srcOrd="1" destOrd="0" presId="urn:microsoft.com/office/officeart/2005/8/layout/venn2"/>
    <dgm:cxn modelId="{5FA42C2F-50DA-496B-965F-0CA59CDFDC5D}" srcId="{A689A7A2-9974-4311-B36B-C972B1EB98C4}" destId="{AED8ED57-04C4-48C6-B195-77DC86389BFB}" srcOrd="5" destOrd="0" parTransId="{991D0888-9CAE-41A4-B302-31D145118CFB}" sibTransId="{93406EFD-D76E-4A33-BD6C-C65A14A1E11A}"/>
    <dgm:cxn modelId="{BF1A8B37-81A9-462C-8DFD-E875A2F56E24}" type="presOf" srcId="{A689A7A2-9974-4311-B36B-C972B1EB98C4}" destId="{5092B898-2A77-44D7-8734-882C3BF70B25}" srcOrd="0" destOrd="0" presId="urn:microsoft.com/office/officeart/2005/8/layout/venn2"/>
    <dgm:cxn modelId="{E1DEB43C-BE06-46E7-9CF2-10381F67584B}" type="presOf" srcId="{D008BB8F-F796-45AF-93CA-214BA42D8B8E}" destId="{83537921-AE95-4C85-9653-F56F69EF3000}" srcOrd="0" destOrd="0" presId="urn:microsoft.com/office/officeart/2005/8/layout/venn2"/>
    <dgm:cxn modelId="{74DDCF3D-A129-4EDB-B1BF-12E7ECEBCEE4}" type="presOf" srcId="{8EAC43AD-F552-4696-9132-B4636A9D2189}" destId="{011AF61D-A291-4DD0-8337-9F1100B12037}" srcOrd="1" destOrd="0" presId="urn:microsoft.com/office/officeart/2005/8/layout/venn2"/>
    <dgm:cxn modelId="{2F843776-E2C6-4904-9DB6-D00C03EF7BCD}" type="presOf" srcId="{3A9AD704-66F0-4600-9476-6C902D1ABE36}" destId="{446224D2-FC22-45FC-84C4-AE2A835784FA}" srcOrd="0" destOrd="0" presId="urn:microsoft.com/office/officeart/2005/8/layout/venn2"/>
    <dgm:cxn modelId="{6ACB9A76-66C1-4EB6-A285-2A0D401B9C87}" srcId="{A689A7A2-9974-4311-B36B-C972B1EB98C4}" destId="{2669D3C4-568D-4B82-B68D-6409FC5B1FCA}" srcOrd="6" destOrd="0" parTransId="{7BEE567E-A1ED-482D-8A17-1EC849385188}" sibTransId="{AF327127-C4C5-44A6-AD86-64FEE2F034CE}"/>
    <dgm:cxn modelId="{9B6C0F57-84CA-46AC-BACB-0ABD198FD67F}" srcId="{A689A7A2-9974-4311-B36B-C972B1EB98C4}" destId="{4355DCE7-9723-45C4-B7AD-C5C36DA22D8C}" srcOrd="2" destOrd="0" parTransId="{B143AE30-0651-4DCD-BF89-7089BA6E939E}" sibTransId="{79BF94EA-406E-4040-98CE-9EA085BE6613}"/>
    <dgm:cxn modelId="{94B6E27C-018A-48FA-83EE-D01853CBC312}" type="presOf" srcId="{2669D3C4-568D-4B82-B68D-6409FC5B1FCA}" destId="{E6AAE8D9-704D-47CA-A74F-B57E9ED331C9}" srcOrd="1" destOrd="0" presId="urn:microsoft.com/office/officeart/2005/8/layout/venn2"/>
    <dgm:cxn modelId="{24877D80-0090-488B-BF0A-17BCF41C7B7E}" type="presOf" srcId="{AED8ED57-04C4-48C6-B195-77DC86389BFB}" destId="{580F1ED1-4F72-4C6F-A3E1-E8447B48B055}" srcOrd="0" destOrd="0" presId="urn:microsoft.com/office/officeart/2005/8/layout/venn2"/>
    <dgm:cxn modelId="{64A20285-B568-4BB2-A485-9FE6C184DA35}" srcId="{A689A7A2-9974-4311-B36B-C972B1EB98C4}" destId="{25861F95-1576-4867-AF2B-67A5829D886A}" srcOrd="3" destOrd="0" parTransId="{07A65465-FE73-428E-8E71-C78C4BAC0F06}" sibTransId="{E02DA4B9-5041-4B61-A3F1-A8BD805AC5C4}"/>
    <dgm:cxn modelId="{D8DAA9A5-97DA-44AB-B718-4308041519ED}" type="presOf" srcId="{AED8ED57-04C4-48C6-B195-77DC86389BFB}" destId="{D8773059-F9B1-4927-800F-2737CD49B2F4}" srcOrd="1" destOrd="0" presId="urn:microsoft.com/office/officeart/2005/8/layout/venn2"/>
    <dgm:cxn modelId="{6C806EA7-5FB4-4B18-8A0E-B3DC065A952F}" type="presOf" srcId="{25861F95-1576-4867-AF2B-67A5829D886A}" destId="{7B0EC00E-094D-47F9-8588-FBA97E7693C7}" srcOrd="1" destOrd="0" presId="urn:microsoft.com/office/officeart/2005/8/layout/venn2"/>
    <dgm:cxn modelId="{6B2448AB-7C28-4698-8C62-0F4BD7A58574}" type="presOf" srcId="{D008BB8F-F796-45AF-93CA-214BA42D8B8E}" destId="{3E365B9E-4C2E-497C-A148-EE88949225F6}" srcOrd="1" destOrd="0" presId="urn:microsoft.com/office/officeart/2005/8/layout/venn2"/>
    <dgm:cxn modelId="{95B8E5AF-0BC2-4AAB-B180-2F9FE6428834}" srcId="{A689A7A2-9974-4311-B36B-C972B1EB98C4}" destId="{8EAC43AD-F552-4696-9132-B4636A9D2189}" srcOrd="1" destOrd="0" parTransId="{792CAD8A-D29A-4464-883A-EB29545925CF}" sibTransId="{BE038CC3-F83C-414B-9DCC-869B5C25001E}"/>
    <dgm:cxn modelId="{0BC54DB3-160E-4195-BB69-04B615EE9909}" type="presOf" srcId="{4355DCE7-9723-45C4-B7AD-C5C36DA22D8C}" destId="{E4B9F288-3D3A-4A1C-A1E2-E8836B839C55}" srcOrd="1" destOrd="0" presId="urn:microsoft.com/office/officeart/2005/8/layout/venn2"/>
    <dgm:cxn modelId="{289C20B8-639F-4404-AA0C-A4DC1BAD5E20}" type="presOf" srcId="{4355DCE7-9723-45C4-B7AD-C5C36DA22D8C}" destId="{D34ED098-2C7D-4FE3-A34E-6A8ECF1C1D2E}" srcOrd="0" destOrd="0" presId="urn:microsoft.com/office/officeart/2005/8/layout/venn2"/>
    <dgm:cxn modelId="{5963A3CB-3847-487F-B0B2-131781FC55E3}" srcId="{A689A7A2-9974-4311-B36B-C972B1EB98C4}" destId="{D008BB8F-F796-45AF-93CA-214BA42D8B8E}" srcOrd="0" destOrd="0" parTransId="{878109A0-F018-41F2-A7A5-7F5795EC413F}" sibTransId="{7A4A1363-FBD9-44F3-B417-51BEE7BB1D3F}"/>
    <dgm:cxn modelId="{92CEB8EC-A8EB-4A1D-8BA3-9D8E27AB58BD}" type="presOf" srcId="{25861F95-1576-4867-AF2B-67A5829D886A}" destId="{33EFA879-E67F-4B0D-BC5E-130344C90C84}" srcOrd="0" destOrd="0" presId="urn:microsoft.com/office/officeart/2005/8/layout/venn2"/>
    <dgm:cxn modelId="{479404FD-591E-4313-9C2B-7B755DB82879}" type="presOf" srcId="{2669D3C4-568D-4B82-B68D-6409FC5B1FCA}" destId="{DE79BB47-2A1E-4B63-AB59-651563E84107}" srcOrd="0" destOrd="0" presId="urn:microsoft.com/office/officeart/2005/8/layout/venn2"/>
    <dgm:cxn modelId="{5DD48FDD-2990-4FA3-99A1-63E4B4F33662}" type="presParOf" srcId="{5092B898-2A77-44D7-8734-882C3BF70B25}" destId="{8AF3273B-A52C-4378-9210-7A18A719A1A6}" srcOrd="0" destOrd="0" presId="urn:microsoft.com/office/officeart/2005/8/layout/venn2"/>
    <dgm:cxn modelId="{2F017AEF-6B0C-4C22-8C4E-1F73DDD6471D}" type="presParOf" srcId="{8AF3273B-A52C-4378-9210-7A18A719A1A6}" destId="{83537921-AE95-4C85-9653-F56F69EF3000}" srcOrd="0" destOrd="0" presId="urn:microsoft.com/office/officeart/2005/8/layout/venn2"/>
    <dgm:cxn modelId="{BF0AC83F-A963-4E0C-B115-2A90C4DC488E}" type="presParOf" srcId="{8AF3273B-A52C-4378-9210-7A18A719A1A6}" destId="{3E365B9E-4C2E-497C-A148-EE88949225F6}" srcOrd="1" destOrd="0" presId="urn:microsoft.com/office/officeart/2005/8/layout/venn2"/>
    <dgm:cxn modelId="{54F64FBD-4619-47ED-977B-F1E23BA5C7E8}" type="presParOf" srcId="{5092B898-2A77-44D7-8734-882C3BF70B25}" destId="{1B55347A-D21F-450D-A0CF-B71445B3DA5D}" srcOrd="1" destOrd="0" presId="urn:microsoft.com/office/officeart/2005/8/layout/venn2"/>
    <dgm:cxn modelId="{1106E8C8-3818-4853-99ED-9A42B4088B64}" type="presParOf" srcId="{1B55347A-D21F-450D-A0CF-B71445B3DA5D}" destId="{5A4AC3AD-14B3-4F00-9D8C-E8EFA631FADB}" srcOrd="0" destOrd="0" presId="urn:microsoft.com/office/officeart/2005/8/layout/venn2"/>
    <dgm:cxn modelId="{CB79A36B-10A7-41A5-8203-053CB50BF3F3}" type="presParOf" srcId="{1B55347A-D21F-450D-A0CF-B71445B3DA5D}" destId="{011AF61D-A291-4DD0-8337-9F1100B12037}" srcOrd="1" destOrd="0" presId="urn:microsoft.com/office/officeart/2005/8/layout/venn2"/>
    <dgm:cxn modelId="{21EE6DE4-B515-48CD-B9EA-4480A694BA2B}" type="presParOf" srcId="{5092B898-2A77-44D7-8734-882C3BF70B25}" destId="{2E73FC3C-AEE2-4E5A-9FBB-EC892278117A}" srcOrd="2" destOrd="0" presId="urn:microsoft.com/office/officeart/2005/8/layout/venn2"/>
    <dgm:cxn modelId="{2FD6FD2E-210A-4F48-BC74-8B46CFA3B5C4}" type="presParOf" srcId="{2E73FC3C-AEE2-4E5A-9FBB-EC892278117A}" destId="{D34ED098-2C7D-4FE3-A34E-6A8ECF1C1D2E}" srcOrd="0" destOrd="0" presId="urn:microsoft.com/office/officeart/2005/8/layout/venn2"/>
    <dgm:cxn modelId="{47BE5852-747F-40F6-B22F-4652D268DA9B}" type="presParOf" srcId="{2E73FC3C-AEE2-4E5A-9FBB-EC892278117A}" destId="{E4B9F288-3D3A-4A1C-A1E2-E8836B839C55}" srcOrd="1" destOrd="0" presId="urn:microsoft.com/office/officeart/2005/8/layout/venn2"/>
    <dgm:cxn modelId="{8AC7DFAA-6B1C-4AB9-94A9-C23B83853391}" type="presParOf" srcId="{5092B898-2A77-44D7-8734-882C3BF70B25}" destId="{A689B960-F4BB-403C-8083-2FBD9E11F96C}" srcOrd="3" destOrd="0" presId="urn:microsoft.com/office/officeart/2005/8/layout/venn2"/>
    <dgm:cxn modelId="{F132C79E-BF30-41B2-B4D1-5E7D4BB17C97}" type="presParOf" srcId="{A689B960-F4BB-403C-8083-2FBD9E11F96C}" destId="{33EFA879-E67F-4B0D-BC5E-130344C90C84}" srcOrd="0" destOrd="0" presId="urn:microsoft.com/office/officeart/2005/8/layout/venn2"/>
    <dgm:cxn modelId="{BE1F825C-B3EB-4A97-AB0E-64A08F8D00A1}" type="presParOf" srcId="{A689B960-F4BB-403C-8083-2FBD9E11F96C}" destId="{7B0EC00E-094D-47F9-8588-FBA97E7693C7}" srcOrd="1" destOrd="0" presId="urn:microsoft.com/office/officeart/2005/8/layout/venn2"/>
    <dgm:cxn modelId="{65CD221A-BF1A-40EB-9DAA-E6F3981D4896}" type="presParOf" srcId="{5092B898-2A77-44D7-8734-882C3BF70B25}" destId="{8CA7CA13-7011-48A6-9FF9-BA1C7EA87EE0}" srcOrd="4" destOrd="0" presId="urn:microsoft.com/office/officeart/2005/8/layout/venn2"/>
    <dgm:cxn modelId="{34D7B901-B0FF-4648-9547-112B9A7097CF}" type="presParOf" srcId="{8CA7CA13-7011-48A6-9FF9-BA1C7EA87EE0}" destId="{446224D2-FC22-45FC-84C4-AE2A835784FA}" srcOrd="0" destOrd="0" presId="urn:microsoft.com/office/officeart/2005/8/layout/venn2"/>
    <dgm:cxn modelId="{F09D960F-A9D5-417F-922D-BF3331E76FE4}" type="presParOf" srcId="{8CA7CA13-7011-48A6-9FF9-BA1C7EA87EE0}" destId="{83C61A98-2D57-476F-8B30-66F76575173C}" srcOrd="1" destOrd="0" presId="urn:microsoft.com/office/officeart/2005/8/layout/venn2"/>
    <dgm:cxn modelId="{47647B85-BCF5-4BE4-B008-C079921E61AB}" type="presParOf" srcId="{5092B898-2A77-44D7-8734-882C3BF70B25}" destId="{681875D6-CFFA-4A86-8252-2ACB19FB57AB}" srcOrd="5" destOrd="0" presId="urn:microsoft.com/office/officeart/2005/8/layout/venn2"/>
    <dgm:cxn modelId="{79FD94DE-14CF-499D-8DD9-40935DC47F68}" type="presParOf" srcId="{681875D6-CFFA-4A86-8252-2ACB19FB57AB}" destId="{580F1ED1-4F72-4C6F-A3E1-E8447B48B055}" srcOrd="0" destOrd="0" presId="urn:microsoft.com/office/officeart/2005/8/layout/venn2"/>
    <dgm:cxn modelId="{FFE8DE5A-A1D8-43F7-A4CA-2DA0160DA453}" type="presParOf" srcId="{681875D6-CFFA-4A86-8252-2ACB19FB57AB}" destId="{D8773059-F9B1-4927-800F-2737CD49B2F4}" srcOrd="1" destOrd="0" presId="urn:microsoft.com/office/officeart/2005/8/layout/venn2"/>
    <dgm:cxn modelId="{7B7F6B37-EB64-40A6-87CC-E6353C2B6896}" type="presParOf" srcId="{5092B898-2A77-44D7-8734-882C3BF70B25}" destId="{7BFEDDAA-0D72-489F-85F5-19A3C4479AC7}" srcOrd="6" destOrd="0" presId="urn:microsoft.com/office/officeart/2005/8/layout/venn2"/>
    <dgm:cxn modelId="{05460635-EC87-460E-AF50-C7B769DB3259}" type="presParOf" srcId="{7BFEDDAA-0D72-489F-85F5-19A3C4479AC7}" destId="{DE79BB47-2A1E-4B63-AB59-651563E84107}" srcOrd="0" destOrd="0" presId="urn:microsoft.com/office/officeart/2005/8/layout/venn2"/>
    <dgm:cxn modelId="{0D7554BA-37A4-49CD-895D-D51BA5063242}" type="presParOf" srcId="{7BFEDDAA-0D72-489F-85F5-19A3C4479AC7}" destId="{E6AAE8D9-704D-47CA-A74F-B57E9ED331C9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537921-AE95-4C85-9653-F56F69EF3000}">
      <dsp:nvSpPr>
        <dsp:cNvPr id="0" name=""/>
        <dsp:cNvSpPr/>
      </dsp:nvSpPr>
      <dsp:spPr>
        <a:xfrm>
          <a:off x="685799" y="0"/>
          <a:ext cx="6858000" cy="6858000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tx1"/>
              </a:solidFill>
            </a:rPr>
            <a:t>Application</a:t>
          </a:r>
        </a:p>
      </dsp:txBody>
      <dsp:txXfrm>
        <a:off x="2828924" y="342900"/>
        <a:ext cx="2571750" cy="685800"/>
      </dsp:txXfrm>
    </dsp:sp>
    <dsp:sp modelId="{5A4AC3AD-14B3-4F00-9D8C-E8EFA631FADB}">
      <dsp:nvSpPr>
        <dsp:cNvPr id="0" name=""/>
        <dsp:cNvSpPr/>
      </dsp:nvSpPr>
      <dsp:spPr>
        <a:xfrm>
          <a:off x="1200149" y="1028699"/>
          <a:ext cx="5829300" cy="5829300"/>
        </a:xfrm>
        <a:prstGeom prst="ellipse">
          <a:avLst/>
        </a:prstGeom>
        <a:solidFill>
          <a:schemeClr val="accent5">
            <a:hueOff val="-1655646"/>
            <a:satOff val="6635"/>
            <a:lumOff val="1438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tx1"/>
              </a:solidFill>
            </a:rPr>
            <a:t>Presentation</a:t>
          </a:r>
        </a:p>
      </dsp:txBody>
      <dsp:txXfrm>
        <a:off x="2857857" y="1363884"/>
        <a:ext cx="2513885" cy="670369"/>
      </dsp:txXfrm>
    </dsp:sp>
    <dsp:sp modelId="{D34ED098-2C7D-4FE3-A34E-6A8ECF1C1D2E}">
      <dsp:nvSpPr>
        <dsp:cNvPr id="0" name=""/>
        <dsp:cNvSpPr/>
      </dsp:nvSpPr>
      <dsp:spPr>
        <a:xfrm>
          <a:off x="1714499" y="2057399"/>
          <a:ext cx="4800600" cy="4800600"/>
        </a:xfrm>
        <a:prstGeom prst="ellips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tx1"/>
              </a:solidFill>
            </a:rPr>
            <a:t>Session</a:t>
          </a:r>
        </a:p>
      </dsp:txBody>
      <dsp:txXfrm>
        <a:off x="2872644" y="2388641"/>
        <a:ext cx="2484310" cy="662482"/>
      </dsp:txXfrm>
    </dsp:sp>
    <dsp:sp modelId="{33EFA879-E67F-4B0D-BC5E-130344C90C84}">
      <dsp:nvSpPr>
        <dsp:cNvPr id="0" name=""/>
        <dsp:cNvSpPr/>
      </dsp:nvSpPr>
      <dsp:spPr>
        <a:xfrm>
          <a:off x="2228849" y="3086099"/>
          <a:ext cx="3771900" cy="3771900"/>
        </a:xfrm>
        <a:prstGeom prst="ellipse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>
              <a:solidFill>
                <a:schemeClr val="tx1"/>
              </a:solidFill>
            </a:rPr>
            <a:t>Transport</a:t>
          </a:r>
          <a:endParaRPr lang="en-US" sz="2400" b="1" kern="1200" dirty="0">
            <a:solidFill>
              <a:schemeClr val="tx1"/>
            </a:solidFill>
          </a:endParaRPr>
        </a:p>
      </dsp:txBody>
      <dsp:txXfrm>
        <a:off x="3096386" y="3425571"/>
        <a:ext cx="2036826" cy="678942"/>
      </dsp:txXfrm>
    </dsp:sp>
    <dsp:sp modelId="{446224D2-FC22-45FC-84C4-AE2A835784FA}">
      <dsp:nvSpPr>
        <dsp:cNvPr id="0" name=""/>
        <dsp:cNvSpPr/>
      </dsp:nvSpPr>
      <dsp:spPr>
        <a:xfrm>
          <a:off x="2743199" y="4114800"/>
          <a:ext cx="2743200" cy="2743200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>
              <a:solidFill>
                <a:schemeClr val="tx1"/>
              </a:solidFill>
            </a:rPr>
            <a:t>Network</a:t>
          </a:r>
        </a:p>
      </dsp:txBody>
      <dsp:txXfrm>
        <a:off x="3223259" y="4457700"/>
        <a:ext cx="1783080" cy="685800"/>
      </dsp:txXfrm>
    </dsp:sp>
    <dsp:sp modelId="{580F1ED1-4F72-4C6F-A3E1-E8447B48B055}">
      <dsp:nvSpPr>
        <dsp:cNvPr id="0" name=""/>
        <dsp:cNvSpPr/>
      </dsp:nvSpPr>
      <dsp:spPr>
        <a:xfrm>
          <a:off x="3257550" y="5143500"/>
          <a:ext cx="1714500" cy="1714500"/>
        </a:xfrm>
        <a:prstGeom prst="ellipse">
          <a:avLst/>
        </a:prstGeom>
        <a:solidFill>
          <a:schemeClr val="accent5">
            <a:hueOff val="-8278230"/>
            <a:satOff val="33176"/>
            <a:lumOff val="7190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solidFill>
                <a:schemeClr val="tx1"/>
              </a:solidFill>
            </a:rPr>
            <a:t>Data Link</a:t>
          </a:r>
        </a:p>
      </dsp:txBody>
      <dsp:txXfrm>
        <a:off x="3531870" y="5399817"/>
        <a:ext cx="1165860" cy="413194"/>
      </dsp:txXfrm>
    </dsp:sp>
    <dsp:sp modelId="{DE79BB47-2A1E-4B63-AB59-651563E84107}">
      <dsp:nvSpPr>
        <dsp:cNvPr id="0" name=""/>
        <dsp:cNvSpPr/>
      </dsp:nvSpPr>
      <dsp:spPr>
        <a:xfrm>
          <a:off x="3600450" y="5829300"/>
          <a:ext cx="1028700" cy="1028700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5344" tIns="85344" rIns="85344" bIns="85344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>
              <a:solidFill>
                <a:schemeClr val="tx1"/>
              </a:solidFill>
            </a:rPr>
            <a:t>Physical</a:t>
          </a:r>
          <a:endParaRPr lang="en-US" sz="1200" b="1" kern="1200" dirty="0">
            <a:solidFill>
              <a:schemeClr val="tx1"/>
            </a:solidFill>
          </a:endParaRPr>
        </a:p>
      </dsp:txBody>
      <dsp:txXfrm>
        <a:off x="3751099" y="6086475"/>
        <a:ext cx="727400" cy="5143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66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068796-915B-4F4F-972A-93A5DBC2787E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2440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4290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9 - Wednesday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1295400"/>
            <a:ext cx="5981700" cy="4570019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ARPA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6400800" cy="4930409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bg1"/>
                </a:solidFill>
              </a:rPr>
              <a:t>The Advanced Research Projects Agency was created in 1958 to respond to the Russians launching Sputnik</a:t>
            </a:r>
          </a:p>
          <a:p>
            <a:r>
              <a:rPr lang="en-US" dirty="0">
                <a:solidFill>
                  <a:schemeClr val="bg1"/>
                </a:solidFill>
              </a:rPr>
              <a:t>The ARPANET connected its first two major nodes over 10 years later</a:t>
            </a:r>
          </a:p>
          <a:p>
            <a:r>
              <a:rPr lang="en-US" dirty="0">
                <a:solidFill>
                  <a:schemeClr val="bg1"/>
                </a:solidFill>
              </a:rPr>
              <a:t>Packet switched was used so that the network could still communicate after a nuclear strike</a:t>
            </a:r>
          </a:p>
        </p:txBody>
      </p:sp>
    </p:spTree>
    <p:extLst>
      <p:ext uri="{BB962C8B-B14F-4D97-AF65-F5344CB8AC3E}">
        <p14:creationId xmlns:p14="http://schemas.microsoft.com/office/powerpoint/2010/main" val="1884068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strength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a single cut can case a network to go down, that network is vulnerable to a </a:t>
            </a:r>
            <a:r>
              <a:rPr lang="en-US" b="1" dirty="0"/>
              <a:t>single point of failure</a:t>
            </a:r>
          </a:p>
          <a:p>
            <a:r>
              <a:rPr lang="en-US" dirty="0"/>
              <a:t>Most important networks like electrical systems have redundancy so that this doesn't happen to a whole city</a:t>
            </a:r>
          </a:p>
          <a:p>
            <a:pPr lvl="1"/>
            <a:r>
              <a:rPr lang="en-US" b="1" dirty="0"/>
              <a:t>Resilience</a:t>
            </a:r>
            <a:r>
              <a:rPr lang="en-US" dirty="0"/>
              <a:t> or fault </a:t>
            </a:r>
            <a:r>
              <a:rPr lang="en-US" b="1" dirty="0"/>
              <a:t>tolerance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5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b="1" dirty="0"/>
              <a:t>computer network</a:t>
            </a:r>
            <a:r>
              <a:rPr lang="en-US" dirty="0"/>
              <a:t> is at least two computers connected together</a:t>
            </a:r>
          </a:p>
          <a:p>
            <a:pPr lvl="1"/>
            <a:r>
              <a:rPr lang="en-US" dirty="0"/>
              <a:t>Often one is a </a:t>
            </a:r>
            <a:r>
              <a:rPr lang="en-US" b="1" dirty="0"/>
              <a:t>server</a:t>
            </a:r>
            <a:r>
              <a:rPr lang="en-US" dirty="0"/>
              <a:t> and the other is a </a:t>
            </a:r>
            <a:r>
              <a:rPr lang="en-US" b="1" dirty="0"/>
              <a:t>client</a:t>
            </a:r>
          </a:p>
          <a:p>
            <a:r>
              <a:rPr lang="en-US" dirty="0"/>
              <a:t>A computer system in a network is called a </a:t>
            </a:r>
            <a:r>
              <a:rPr lang="en-US" b="1" dirty="0"/>
              <a:t>node</a:t>
            </a:r>
          </a:p>
          <a:p>
            <a:r>
              <a:rPr lang="en-US" dirty="0"/>
              <a:t>The processor in a node is called a </a:t>
            </a:r>
            <a:r>
              <a:rPr lang="en-US" b="1" dirty="0"/>
              <a:t>host</a:t>
            </a:r>
          </a:p>
          <a:p>
            <a:r>
              <a:rPr lang="en-US" dirty="0"/>
              <a:t>A connection between two hosts is a </a:t>
            </a:r>
            <a:r>
              <a:rPr lang="en-US" b="1" dirty="0"/>
              <a:t>link</a:t>
            </a:r>
          </a:p>
        </p:txBody>
      </p:sp>
    </p:spTree>
    <p:extLst>
      <p:ext uri="{BB962C8B-B14F-4D97-AF65-F5344CB8AC3E}">
        <p14:creationId xmlns:p14="http://schemas.microsoft.com/office/powerpoint/2010/main" val="4276212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Anonymity</a:t>
            </a:r>
            <a:r>
              <a:rPr lang="en-US" dirty="0"/>
              <a:t>: We don't know who we're dealing with</a:t>
            </a:r>
          </a:p>
          <a:p>
            <a:r>
              <a:rPr lang="en-US" b="1" dirty="0"/>
              <a:t>Automation</a:t>
            </a:r>
            <a:r>
              <a:rPr lang="en-US" dirty="0"/>
              <a:t>: Communication may be entirely between machines without human supervision</a:t>
            </a:r>
          </a:p>
          <a:p>
            <a:r>
              <a:rPr lang="en-US" b="1" dirty="0"/>
              <a:t>Distance</a:t>
            </a:r>
            <a:r>
              <a:rPr lang="en-US" dirty="0"/>
              <a:t>: Communications are not significantly impacted by distance</a:t>
            </a:r>
          </a:p>
          <a:p>
            <a:r>
              <a:rPr lang="en-US" b="1" dirty="0"/>
              <a:t>Opaqueness</a:t>
            </a:r>
            <a:r>
              <a:rPr lang="en-US" dirty="0"/>
              <a:t>: It is hard to tell how far away other users are and to be sure that someone claiming to be the same user as before is</a:t>
            </a:r>
          </a:p>
        </p:txBody>
      </p:sp>
    </p:spTree>
    <p:extLst>
      <p:ext uri="{BB962C8B-B14F-4D97-AF65-F5344CB8AC3E}">
        <p14:creationId xmlns:p14="http://schemas.microsoft.com/office/powerpoint/2010/main" val="73796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Shape and size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arrangement of a network, in terms of its links, is called its </a:t>
            </a:r>
            <a:r>
              <a:rPr lang="en-US" b="1" dirty="0"/>
              <a:t>topology</a:t>
            </a:r>
          </a:p>
          <a:p>
            <a:r>
              <a:rPr lang="en-US" dirty="0"/>
              <a:t>The boundary separates systems that are on a network from those that are not</a:t>
            </a:r>
          </a:p>
          <a:p>
            <a:pPr lvl="1"/>
            <a:r>
              <a:rPr lang="en-US" dirty="0"/>
              <a:t>With the Internet, this line is blurry</a:t>
            </a:r>
          </a:p>
          <a:p>
            <a:r>
              <a:rPr lang="en-US" dirty="0"/>
              <a:t>It is hard to know who owns hosts in a network</a:t>
            </a:r>
          </a:p>
          <a:p>
            <a:pPr lvl="1"/>
            <a:r>
              <a:rPr lang="en-US" dirty="0"/>
              <a:t>Makes enforcing the law difficult</a:t>
            </a:r>
          </a:p>
          <a:p>
            <a:r>
              <a:rPr lang="en-US" dirty="0"/>
              <a:t>How is a network controlled?  Who does it?</a:t>
            </a:r>
          </a:p>
        </p:txBody>
      </p:sp>
    </p:spTree>
    <p:extLst>
      <p:ext uri="{BB962C8B-B14F-4D97-AF65-F5344CB8AC3E}">
        <p14:creationId xmlns:p14="http://schemas.microsoft.com/office/powerpoint/2010/main" val="336900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Analog</a:t>
            </a:r>
            <a:r>
              <a:rPr lang="en-US" dirty="0"/>
              <a:t> or </a:t>
            </a:r>
            <a:r>
              <a:rPr lang="en-US" b="1" dirty="0"/>
              <a:t>digital</a:t>
            </a:r>
          </a:p>
          <a:p>
            <a:pPr lvl="1"/>
            <a:r>
              <a:rPr lang="en-US" dirty="0"/>
              <a:t>A </a:t>
            </a:r>
            <a:r>
              <a:rPr lang="en-US" b="1" dirty="0"/>
              <a:t>modem</a:t>
            </a:r>
            <a:r>
              <a:rPr lang="en-US" dirty="0"/>
              <a:t> converts between the two</a:t>
            </a:r>
          </a:p>
          <a:p>
            <a:pPr lvl="1"/>
            <a:r>
              <a:rPr lang="en-US" dirty="0"/>
              <a:t>Portmanteau of "modulator-demodulator"</a:t>
            </a:r>
          </a:p>
          <a:p>
            <a:r>
              <a:rPr lang="en-US" dirty="0"/>
              <a:t>Copper wire is the main workhorse</a:t>
            </a:r>
          </a:p>
          <a:p>
            <a:pPr lvl="1"/>
            <a:r>
              <a:rPr lang="en-US" b="1" dirty="0"/>
              <a:t>Twisted pair</a:t>
            </a:r>
            <a:r>
              <a:rPr lang="en-US" dirty="0"/>
              <a:t> is a pair of insulated copper wires</a:t>
            </a:r>
          </a:p>
          <a:p>
            <a:pPr lvl="2"/>
            <a:r>
              <a:rPr lang="en-US" dirty="0"/>
              <a:t>Limit of about 10 Mbps and about 300 feet without a boost</a:t>
            </a:r>
          </a:p>
          <a:p>
            <a:pPr lvl="1"/>
            <a:r>
              <a:rPr lang="en-US" b="1" dirty="0"/>
              <a:t>Coaxial cable </a:t>
            </a:r>
            <a:r>
              <a:rPr lang="en-US" dirty="0"/>
              <a:t>has a single wire surrounded by an insulation jacket covered by a grounded braid of wire</a:t>
            </a:r>
          </a:p>
          <a:p>
            <a:pPr lvl="2"/>
            <a:r>
              <a:rPr lang="en-US" b="1" dirty="0"/>
              <a:t>Repeaters</a:t>
            </a:r>
            <a:r>
              <a:rPr lang="en-US" dirty="0"/>
              <a:t> or </a:t>
            </a:r>
            <a:r>
              <a:rPr lang="en-US" b="1" dirty="0"/>
              <a:t>amplifiers</a:t>
            </a:r>
            <a:r>
              <a:rPr lang="en-US" dirty="0"/>
              <a:t> are needed periodically to prevent signal degradation</a:t>
            </a:r>
          </a:p>
        </p:txBody>
      </p:sp>
    </p:spTree>
    <p:extLst>
      <p:ext uri="{BB962C8B-B14F-4D97-AF65-F5344CB8AC3E}">
        <p14:creationId xmlns:p14="http://schemas.microsoft.com/office/powerpoint/2010/main" val="1780089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Fig07-03.tif                                                   000182B7BridgerH HD                    ABA78158: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8600" y="1905000"/>
            <a:ext cx="4045688" cy="40076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media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9601200" cy="51816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Optical fiber</a:t>
            </a:r>
          </a:p>
          <a:p>
            <a:pPr lvl="1"/>
            <a:r>
              <a:rPr lang="en-US" dirty="0"/>
              <a:t>Carries light instead of electricity</a:t>
            </a:r>
          </a:p>
          <a:p>
            <a:pPr lvl="1"/>
            <a:r>
              <a:rPr lang="en-US" dirty="0"/>
              <a:t>Higher bandwidth and less signal degradation than copper</a:t>
            </a:r>
          </a:p>
          <a:p>
            <a:pPr lvl="1"/>
            <a:r>
              <a:rPr lang="en-US" dirty="0"/>
              <a:t>Replacing aging copper lines</a:t>
            </a:r>
          </a:p>
          <a:p>
            <a:r>
              <a:rPr lang="en-US" dirty="0"/>
              <a:t>Wireless</a:t>
            </a:r>
          </a:p>
          <a:p>
            <a:pPr lvl="1"/>
            <a:r>
              <a:rPr lang="en-US" dirty="0"/>
              <a:t>Good for short distance</a:t>
            </a:r>
          </a:p>
          <a:p>
            <a:pPr lvl="1"/>
            <a:r>
              <a:rPr lang="en-US" dirty="0"/>
              <a:t>Uses radio signals</a:t>
            </a:r>
          </a:p>
          <a:p>
            <a:r>
              <a:rPr lang="en-US" dirty="0"/>
              <a:t>Microwave</a:t>
            </a:r>
          </a:p>
          <a:p>
            <a:pPr lvl="1"/>
            <a:r>
              <a:rPr lang="en-US" dirty="0"/>
              <a:t>Strong signals</a:t>
            </a:r>
          </a:p>
          <a:p>
            <a:pPr lvl="1"/>
            <a:r>
              <a:rPr lang="en-US" dirty="0"/>
              <a:t>Requires line of sight</a:t>
            </a:r>
          </a:p>
          <a:p>
            <a:r>
              <a:rPr lang="en-US" dirty="0"/>
              <a:t>Infrared</a:t>
            </a:r>
          </a:p>
          <a:p>
            <a:pPr lvl="1"/>
            <a:r>
              <a:rPr lang="en-US" dirty="0"/>
              <a:t>Similar to microwave but weaker signals</a:t>
            </a:r>
          </a:p>
          <a:p>
            <a:r>
              <a:rPr lang="en-US" dirty="0"/>
              <a:t>Satellites</a:t>
            </a:r>
          </a:p>
          <a:p>
            <a:pPr lvl="1"/>
            <a:r>
              <a:rPr lang="en-US" dirty="0"/>
              <a:t>Need </a:t>
            </a:r>
            <a:r>
              <a:rPr lang="en-US" b="1" dirty="0"/>
              <a:t>geosynchronous</a:t>
            </a:r>
            <a:r>
              <a:rPr lang="en-US" dirty="0"/>
              <a:t> orbits</a:t>
            </a:r>
          </a:p>
          <a:p>
            <a:pPr lvl="1"/>
            <a:r>
              <a:rPr lang="en-US" dirty="0"/>
              <a:t>Secure applications need smaller </a:t>
            </a:r>
            <a:r>
              <a:rPr lang="en-US" b="1" dirty="0"/>
              <a:t>footprints</a:t>
            </a:r>
            <a:r>
              <a:rPr lang="en-US" dirty="0"/>
              <a:t> than broadcasts</a:t>
            </a:r>
          </a:p>
        </p:txBody>
      </p:sp>
    </p:spTree>
    <p:extLst>
      <p:ext uri="{BB962C8B-B14F-4D97-AF65-F5344CB8AC3E}">
        <p14:creationId xmlns:p14="http://schemas.microsoft.com/office/powerpoint/2010/main" val="2892121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Protocols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5562600" cy="4625609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There are many different communication protocols</a:t>
            </a:r>
          </a:p>
          <a:p>
            <a:r>
              <a:rPr lang="en-US" dirty="0"/>
              <a:t>The OSI reference model is an idealized model of how different parts of communication can be abstracted into 7 layers</a:t>
            </a:r>
          </a:p>
          <a:p>
            <a:r>
              <a:rPr lang="en-US" dirty="0"/>
              <a:t>Imagine that each layer is talking to another parallel layer called a </a:t>
            </a:r>
            <a:r>
              <a:rPr lang="en-US" b="1" dirty="0"/>
              <a:t>peer</a:t>
            </a:r>
            <a:r>
              <a:rPr lang="en-US" dirty="0"/>
              <a:t> on another computer</a:t>
            </a:r>
          </a:p>
          <a:p>
            <a:r>
              <a:rPr lang="en-US" dirty="0"/>
              <a:t>Only the physical layer is a real connection between the two</a:t>
            </a:r>
          </a:p>
        </p:txBody>
      </p:sp>
      <p:graphicFrame>
        <p:nvGraphicFramePr>
          <p:cNvPr id="7" name="Diagram 6"/>
          <p:cNvGraphicFramePr/>
          <p:nvPr>
            <p:extLst/>
          </p:nvPr>
        </p:nvGraphicFramePr>
        <p:xfrm>
          <a:off x="5486400" y="0"/>
          <a:ext cx="82296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80119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Layers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112040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Protocols and standards define each layer</a:t>
            </a:r>
          </a:p>
          <a:p>
            <a:r>
              <a:rPr lang="en-US" dirty="0"/>
              <a:t>Not every layer is always used</a:t>
            </a:r>
          </a:p>
          <a:p>
            <a:r>
              <a:rPr lang="en-US" dirty="0"/>
              <a:t>Sometimes user errors are referred to as Layer 8 problems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/>
          </p:nvPr>
        </p:nvGraphicFramePr>
        <p:xfrm>
          <a:off x="609600" y="2895601"/>
          <a:ext cx="10676094" cy="3907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58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074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67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220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Layer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Activity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Example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20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Application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User-level</a:t>
                      </a:r>
                      <a:r>
                        <a:rPr lang="en-US" sz="2000" baseline="0" dirty="0"/>
                        <a:t> data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HTTP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220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Presentation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Data appearance, some encryption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TLS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20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Session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Sessions, sequencing, recovery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IPC and part</a:t>
                      </a:r>
                      <a:r>
                        <a:rPr lang="en-US" sz="2000" baseline="0" dirty="0"/>
                        <a:t> of TCP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220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Transport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Flow control, end-to-end error detection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TCP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220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Network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Routing, blocking</a:t>
                      </a:r>
                      <a:r>
                        <a:rPr lang="en-US" sz="2000" baseline="0" dirty="0"/>
                        <a:t> into packets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IP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42377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Data Link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Data delivery, packets into frames, transmission error recovery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Ethernet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2202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Physical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Physical communication, bit</a:t>
                      </a:r>
                      <a:r>
                        <a:rPr lang="en-US" sz="2000" baseline="0" dirty="0"/>
                        <a:t> transmission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Electrons</a:t>
                      </a:r>
                      <a:r>
                        <a:rPr lang="en-US" sz="2000" baseline="0" dirty="0"/>
                        <a:t> in copper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7819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TCP/IP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OSI model is conceptual</a:t>
            </a:r>
          </a:p>
          <a:p>
            <a:r>
              <a:rPr lang="en-US" dirty="0"/>
              <a:t>Most network communication uses TCP/IP</a:t>
            </a:r>
          </a:p>
          <a:p>
            <a:r>
              <a:rPr lang="en-US" dirty="0"/>
              <a:t>We can view TCP/IP as four layers: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609600" y="3733800"/>
          <a:ext cx="10972800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84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664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943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Layer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Responsibilities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Protocol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Application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Prepare messages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User interaction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HTTP, FTP, </a:t>
                      </a:r>
                      <a:r>
                        <a:rPr lang="en-US" sz="2000" baseline="0" dirty="0"/>
                        <a:t>etc.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Transport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Convert messages to packets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Sequencing,</a:t>
                      </a:r>
                      <a:r>
                        <a:rPr lang="en-US" sz="2000" baseline="0" dirty="0"/>
                        <a:t> reliability, error correction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TCP or UDP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Internet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Convert packets to datagrams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Flow control, routing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IP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Physical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Transmit datagrams as bits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Data communication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5024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Mandatory access control</a:t>
            </a:r>
          </a:p>
          <a:p>
            <a:pPr lvl="1"/>
            <a:r>
              <a:rPr lang="en-US" dirty="0"/>
              <a:t>Bell-La </a:t>
            </a:r>
            <a:r>
              <a:rPr lang="en-US" dirty="0" err="1"/>
              <a:t>Padula</a:t>
            </a:r>
            <a:endParaRPr lang="en-US" dirty="0"/>
          </a:p>
          <a:p>
            <a:pPr lvl="1"/>
            <a:r>
              <a:rPr lang="en-US" dirty="0"/>
              <a:t>Chinese Wall</a:t>
            </a:r>
          </a:p>
          <a:p>
            <a:pPr lvl="1"/>
            <a:r>
              <a:rPr lang="en-US" dirty="0"/>
              <a:t>Biba</a:t>
            </a:r>
          </a:p>
          <a:p>
            <a:r>
              <a:rPr lang="en-US" dirty="0"/>
              <a:t>Rootkits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TCP/IP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Transmission Control Protocol (TCP)</a:t>
            </a:r>
          </a:p>
          <a:p>
            <a:pPr lvl="1"/>
            <a:r>
              <a:rPr lang="en-US" dirty="0"/>
              <a:t>Creates a reliable communication session</a:t>
            </a:r>
          </a:p>
          <a:p>
            <a:pPr lvl="1"/>
            <a:r>
              <a:rPr lang="en-US" dirty="0"/>
              <a:t>Wraps information into packets</a:t>
            </a:r>
          </a:p>
          <a:p>
            <a:pPr lvl="1"/>
            <a:r>
              <a:rPr lang="en-US" dirty="0"/>
              <a:t>Uses </a:t>
            </a:r>
            <a:r>
              <a:rPr lang="en-US" b="1" dirty="0"/>
              <a:t>port</a:t>
            </a:r>
            <a:r>
              <a:rPr lang="en-US" dirty="0"/>
              <a:t> numbers to connect processes to information streams</a:t>
            </a:r>
          </a:p>
          <a:p>
            <a:r>
              <a:rPr lang="en-US" b="1" dirty="0"/>
              <a:t>User Datagram Protocol (UDP)</a:t>
            </a:r>
          </a:p>
          <a:p>
            <a:pPr lvl="1"/>
            <a:r>
              <a:rPr lang="en-US" dirty="0"/>
              <a:t>Alternative to TCP that is unreliable but has low overhead</a:t>
            </a:r>
          </a:p>
          <a:p>
            <a:pPr lvl="1"/>
            <a:endParaRPr lang="en-US" dirty="0"/>
          </a:p>
          <a:p>
            <a:r>
              <a:rPr lang="en-US" b="1" dirty="0"/>
              <a:t>Internet Protocol (IP)</a:t>
            </a:r>
          </a:p>
          <a:p>
            <a:pPr lvl="1"/>
            <a:r>
              <a:rPr lang="en-US" dirty="0"/>
              <a:t>Allows for unreliable transport</a:t>
            </a:r>
          </a:p>
          <a:p>
            <a:pPr lvl="1"/>
            <a:r>
              <a:rPr lang="en-US" dirty="0"/>
              <a:t>Wraps packets into datagrams</a:t>
            </a:r>
          </a:p>
          <a:p>
            <a:pPr lvl="1"/>
            <a:r>
              <a:rPr lang="en-US" dirty="0"/>
              <a:t>Uses IP addresses for routing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746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Addressing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message datagram is sent to a </a:t>
            </a:r>
            <a:r>
              <a:rPr lang="en-US" b="1" dirty="0"/>
              <a:t>domain name</a:t>
            </a:r>
            <a:r>
              <a:rPr lang="en-US" dirty="0"/>
              <a:t> such as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google.com</a:t>
            </a:r>
          </a:p>
          <a:p>
            <a:r>
              <a:rPr lang="en-US" dirty="0"/>
              <a:t>The </a:t>
            </a:r>
            <a:r>
              <a:rPr lang="en-US" b="1" dirty="0"/>
              <a:t>Domain Name System (DNS)</a:t>
            </a:r>
            <a:r>
              <a:rPr lang="en-US" dirty="0"/>
              <a:t> converts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google.com</a:t>
            </a:r>
            <a:r>
              <a:rPr lang="en-US" dirty="0"/>
              <a:t> into an IP address such as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74.125.226.229</a:t>
            </a:r>
          </a:p>
          <a:p>
            <a:r>
              <a:rPr lang="en-US" dirty="0"/>
              <a:t>The server at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74.125.226.229</a:t>
            </a:r>
            <a:r>
              <a:rPr lang="en-US" dirty="0"/>
              <a:t> receives the datagram and unwraps the corresponding packet</a:t>
            </a:r>
          </a:p>
          <a:p>
            <a:r>
              <a:rPr lang="en-US" dirty="0"/>
              <a:t>The packet has a port number (probably port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443</a:t>
            </a:r>
            <a:r>
              <a:rPr lang="en-US" dirty="0"/>
              <a:t>, for HTTPS), which is delivered to whatever program is communicating on port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443</a:t>
            </a:r>
          </a:p>
        </p:txBody>
      </p:sp>
    </p:spTree>
    <p:extLst>
      <p:ext uri="{BB962C8B-B14F-4D97-AF65-F5344CB8AC3E}">
        <p14:creationId xmlns:p14="http://schemas.microsoft.com/office/powerpoint/2010/main" val="223031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Networks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Local area network (LAN)</a:t>
            </a:r>
          </a:p>
          <a:p>
            <a:pPr lvl="1"/>
            <a:r>
              <a:rPr lang="en-US" dirty="0"/>
              <a:t>Small: Often not more than 100 users within 2 miles</a:t>
            </a:r>
          </a:p>
          <a:p>
            <a:pPr lvl="1"/>
            <a:r>
              <a:rPr lang="en-US" dirty="0"/>
              <a:t>Local controlled</a:t>
            </a:r>
          </a:p>
          <a:p>
            <a:pPr lvl="1"/>
            <a:r>
              <a:rPr lang="en-US" dirty="0"/>
              <a:t>Physically protected</a:t>
            </a:r>
          </a:p>
          <a:p>
            <a:pPr lvl="1"/>
            <a:r>
              <a:rPr lang="en-US" dirty="0"/>
              <a:t>Limited scope</a:t>
            </a:r>
          </a:p>
          <a:p>
            <a:r>
              <a:rPr lang="en-US" dirty="0"/>
              <a:t>Wide area network (WAN)</a:t>
            </a:r>
          </a:p>
          <a:p>
            <a:pPr lvl="1"/>
            <a:r>
              <a:rPr lang="en-US" dirty="0"/>
              <a:t>One organization controls it</a:t>
            </a:r>
          </a:p>
          <a:p>
            <a:pPr lvl="1"/>
            <a:r>
              <a:rPr lang="en-US" dirty="0"/>
              <a:t>Covers a large distance</a:t>
            </a:r>
          </a:p>
          <a:p>
            <a:pPr lvl="1"/>
            <a:r>
              <a:rPr lang="en-US" dirty="0"/>
              <a:t>Physically exposed</a:t>
            </a:r>
          </a:p>
          <a:p>
            <a:r>
              <a:rPr lang="en-US" dirty="0"/>
              <a:t>Internetworks</a:t>
            </a:r>
          </a:p>
          <a:p>
            <a:pPr lvl="1"/>
            <a:r>
              <a:rPr lang="en-US" dirty="0"/>
              <a:t>A connection of two or more separate networks</a:t>
            </a:r>
          </a:p>
          <a:p>
            <a:pPr lvl="1"/>
            <a:r>
              <a:rPr lang="en-US" dirty="0"/>
              <a:t>The most significant is the Internet</a:t>
            </a:r>
          </a:p>
          <a:p>
            <a:pPr lvl="1"/>
            <a:r>
              <a:rPr lang="en-US" dirty="0"/>
              <a:t>Enormous</a:t>
            </a:r>
          </a:p>
          <a:p>
            <a:pPr lvl="1"/>
            <a:r>
              <a:rPr lang="en-US" dirty="0"/>
              <a:t>Heterogeneous</a:t>
            </a:r>
          </a:p>
          <a:p>
            <a:pPr lvl="1"/>
            <a:r>
              <a:rPr lang="en-US" dirty="0"/>
              <a:t>Physically and logically exposed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277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</a:t>
            </a:r>
            <a:r>
              <a:rPr lang="en-US" baseline="0" dirty="0"/>
              <a:t> Threats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1467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</a:t>
            </a:r>
            <a:r>
              <a:rPr lang="en-US" baseline="0" dirty="0"/>
              <a:t> is a network vulnerable?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6172200" cy="4625609"/>
          </a:xfrm>
        </p:spPr>
        <p:txBody>
          <a:bodyPr/>
          <a:lstStyle/>
          <a:p>
            <a:r>
              <a:rPr lang="en-US" dirty="0"/>
              <a:t>Anonymity</a:t>
            </a:r>
          </a:p>
          <a:p>
            <a:r>
              <a:rPr lang="en-US" dirty="0"/>
              <a:t>Many points of attack (targets and origins)</a:t>
            </a:r>
          </a:p>
          <a:p>
            <a:r>
              <a:rPr lang="en-US" dirty="0"/>
              <a:t>Sharing</a:t>
            </a:r>
          </a:p>
          <a:p>
            <a:r>
              <a:rPr lang="en-US" dirty="0"/>
              <a:t>Complexity</a:t>
            </a:r>
          </a:p>
          <a:p>
            <a:r>
              <a:rPr lang="en-US" dirty="0"/>
              <a:t>Unknown</a:t>
            </a:r>
            <a:r>
              <a:rPr lang="en-US" baseline="0" dirty="0"/>
              <a:t> perimeter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775192"/>
            <a:ext cx="5130800" cy="48331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5278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</a:t>
            </a:r>
            <a:r>
              <a:rPr lang="en-US" baseline="0" dirty="0"/>
              <a:t> do people attack networks?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8053498" cy="4625609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Challenge</a:t>
            </a:r>
          </a:p>
          <a:p>
            <a:r>
              <a:rPr lang="en-US" dirty="0"/>
              <a:t>Fame</a:t>
            </a:r>
          </a:p>
          <a:p>
            <a:r>
              <a:rPr lang="en-US" dirty="0"/>
              <a:t>Money</a:t>
            </a:r>
          </a:p>
          <a:p>
            <a:pPr lvl="1"/>
            <a:r>
              <a:rPr lang="en-US" dirty="0"/>
              <a:t>State espionage</a:t>
            </a:r>
          </a:p>
          <a:p>
            <a:pPr lvl="1"/>
            <a:r>
              <a:rPr lang="en-US" dirty="0"/>
              <a:t>Industrial</a:t>
            </a:r>
            <a:r>
              <a:rPr lang="en-US" baseline="0" dirty="0"/>
              <a:t> espionage</a:t>
            </a:r>
          </a:p>
          <a:p>
            <a:r>
              <a:rPr lang="en-US" dirty="0"/>
              <a:t>Organized crime</a:t>
            </a:r>
          </a:p>
          <a:p>
            <a:pPr lvl="1"/>
            <a:r>
              <a:rPr lang="en-US" dirty="0"/>
              <a:t>Stolen credit card numbers</a:t>
            </a:r>
          </a:p>
          <a:p>
            <a:pPr lvl="1"/>
            <a:r>
              <a:rPr lang="en-US" dirty="0"/>
              <a:t>Identity theft</a:t>
            </a:r>
          </a:p>
          <a:p>
            <a:r>
              <a:rPr lang="en-US" dirty="0"/>
              <a:t>Ideology</a:t>
            </a:r>
          </a:p>
          <a:p>
            <a:pPr lvl="1"/>
            <a:r>
              <a:rPr lang="en-US" b="1" dirty="0" err="1"/>
              <a:t>Hacktivist</a:t>
            </a:r>
            <a:r>
              <a:rPr lang="en-US" dirty="0"/>
              <a:t> groups like Anonymous</a:t>
            </a:r>
          </a:p>
          <a:p>
            <a:pPr lvl="1"/>
            <a:r>
              <a:rPr lang="en-US" b="1" dirty="0"/>
              <a:t>Cyberterrorism</a:t>
            </a:r>
            <a:endParaRPr lang="en-US" dirty="0"/>
          </a:p>
          <a:p>
            <a:pPr lvl="2"/>
            <a:r>
              <a:rPr lang="en-US" dirty="0"/>
              <a:t>Used to be from groups like al Qaeda</a:t>
            </a:r>
          </a:p>
          <a:p>
            <a:pPr lvl="2"/>
            <a:r>
              <a:rPr lang="en-US" dirty="0"/>
              <a:t>Now more commonly from quasi-government-affiliated groups like Pakistani Cyber Army or Syrian Electronic Army</a:t>
            </a:r>
          </a:p>
        </p:txBody>
      </p:sp>
      <p:pic>
        <p:nvPicPr>
          <p:cNvPr id="1026" name="Picture 2" descr="File:Кевин Митник ctqxfc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3098" y="2131906"/>
            <a:ext cx="3038697" cy="4535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8201247" y="1503402"/>
            <a:ext cx="39624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Kevin </a:t>
            </a:r>
            <a:r>
              <a:rPr lang="en-US" sz="2000" dirty="0" err="1"/>
              <a:t>Mitnick</a:t>
            </a:r>
            <a:endParaRPr lang="en-US" sz="2000" dirty="0"/>
          </a:p>
          <a:p>
            <a:pPr algn="ctr"/>
            <a:r>
              <a:rPr lang="en-US" sz="1400" dirty="0"/>
              <a:t>Once the most wanted computer criminal in the US</a:t>
            </a:r>
          </a:p>
        </p:txBody>
      </p:sp>
    </p:spTree>
    <p:extLst>
      <p:ext uri="{BB962C8B-B14F-4D97-AF65-F5344CB8AC3E}">
        <p14:creationId xmlns:p14="http://schemas.microsoft.com/office/powerpoint/2010/main" val="4279286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181ED-B169-40CA-A4CC-56453C74B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Mid-Semester Evaluation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206C6-E141-42DB-9738-00B27CFDE1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8953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72867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75192"/>
            <a:ext cx="10972800" cy="4625609"/>
          </a:xfrm>
        </p:spPr>
        <p:txBody>
          <a:bodyPr/>
          <a:lstStyle/>
          <a:p>
            <a:r>
              <a:rPr lang="en-US" dirty="0"/>
              <a:t>Network security controls</a:t>
            </a:r>
          </a:p>
          <a:p>
            <a:r>
              <a:rPr lang="en-US" dirty="0"/>
              <a:t>Firewalls</a:t>
            </a:r>
          </a:p>
          <a:p>
            <a:r>
              <a:rPr lang="en-US" dirty="0"/>
              <a:t>Intrusion detection</a:t>
            </a:r>
          </a:p>
          <a:p>
            <a:r>
              <a:rPr lang="en-US" dirty="0"/>
              <a:t>Network management</a:t>
            </a:r>
          </a:p>
          <a:p>
            <a:r>
              <a:rPr lang="en-US" dirty="0"/>
              <a:t>Austin </a:t>
            </a:r>
            <a:r>
              <a:rPr lang="en-US" dirty="0" err="1"/>
              <a:t>Rheyne</a:t>
            </a:r>
            <a:r>
              <a:rPr lang="en-US" dirty="0"/>
              <a:t> presents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 Sections 6.6 through 6.9</a:t>
            </a:r>
          </a:p>
          <a:p>
            <a:r>
              <a:rPr lang="en-US" dirty="0"/>
              <a:t>Keep working on Project 2</a:t>
            </a:r>
          </a:p>
          <a:p>
            <a:pPr lvl="1"/>
            <a:r>
              <a:rPr lang="en-US" dirty="0"/>
              <a:t>Due this Friday</a:t>
            </a:r>
          </a:p>
        </p:txBody>
      </p:sp>
    </p:spTree>
    <p:extLst>
      <p:ext uri="{BB962C8B-B14F-4D97-AF65-F5344CB8AC3E}">
        <p14:creationId xmlns:p14="http://schemas.microsoft.com/office/powerpoint/2010/main" val="3726592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2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3639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FFB3B-E0DD-4F10-8315-110BCA3DF8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Austin </a:t>
            </a:r>
            <a:r>
              <a:rPr lang="en-US" dirty="0" err="1"/>
              <a:t>Rheyne</a:t>
            </a:r>
            <a:r>
              <a:rPr lang="en-US" dirty="0"/>
              <a:t> Presents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653F0F-A38E-4768-8358-4220B6D79AF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393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Network Basics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335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Packet switched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Internet is a packet switched system</a:t>
            </a:r>
          </a:p>
          <a:p>
            <a:r>
              <a:rPr lang="en-US" dirty="0"/>
              <a:t>This means that individual pieces of data (called packets) are sent on the network</a:t>
            </a:r>
          </a:p>
          <a:p>
            <a:pPr lvl="1"/>
            <a:r>
              <a:rPr lang="en-US" dirty="0"/>
              <a:t>Each packet knows where it is going</a:t>
            </a:r>
          </a:p>
          <a:p>
            <a:pPr lvl="1"/>
            <a:r>
              <a:rPr lang="en-US" dirty="0"/>
              <a:t>A collection of packets going from point </a:t>
            </a:r>
            <a:r>
              <a:rPr lang="en-US" dirty="0">
                <a:solidFill>
                  <a:schemeClr val="accent2"/>
                </a:solidFill>
              </a:rPr>
              <a:t>A</a:t>
            </a:r>
            <a:r>
              <a:rPr lang="en-US" dirty="0"/>
              <a:t> to point </a:t>
            </a:r>
            <a:r>
              <a:rPr lang="en-US" dirty="0">
                <a:solidFill>
                  <a:schemeClr val="accent1"/>
                </a:solidFill>
              </a:rPr>
              <a:t>B</a:t>
            </a:r>
            <a:r>
              <a:rPr lang="en-US" dirty="0"/>
              <a:t> might not all travel the same route</a:t>
            </a:r>
          </a:p>
        </p:txBody>
      </p:sp>
      <p:sp>
        <p:nvSpPr>
          <p:cNvPr id="5" name="Oval 4"/>
          <p:cNvSpPr/>
          <p:nvPr/>
        </p:nvSpPr>
        <p:spPr>
          <a:xfrm>
            <a:off x="5770796" y="4838700"/>
            <a:ext cx="381000" cy="381000"/>
          </a:xfrm>
          <a:prstGeom prst="ellipse">
            <a:avLst/>
          </a:prstGeom>
          <a:ln w="38100" cmpd="sng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6" name="Oval 5"/>
          <p:cNvSpPr/>
          <p:nvPr/>
        </p:nvSpPr>
        <p:spPr>
          <a:xfrm>
            <a:off x="8285396" y="5448300"/>
            <a:ext cx="381000" cy="381000"/>
          </a:xfrm>
          <a:prstGeom prst="ellipse">
            <a:avLst/>
          </a:prstGeom>
          <a:ln w="38100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7" name="Oval 6"/>
          <p:cNvSpPr/>
          <p:nvPr/>
        </p:nvSpPr>
        <p:spPr>
          <a:xfrm>
            <a:off x="3408596" y="5524500"/>
            <a:ext cx="381000" cy="381000"/>
          </a:xfrm>
          <a:prstGeom prst="ellipse">
            <a:avLst/>
          </a:prstGeom>
          <a:ln w="38100" cmpd="sng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8" name="Oval 7"/>
          <p:cNvSpPr/>
          <p:nvPr/>
        </p:nvSpPr>
        <p:spPr>
          <a:xfrm>
            <a:off x="5770796" y="6134100"/>
            <a:ext cx="381000" cy="381000"/>
          </a:xfrm>
          <a:prstGeom prst="ellipse">
            <a:avLst/>
          </a:prstGeom>
          <a:ln w="38100" cmpd="sng"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</a:t>
            </a:r>
          </a:p>
        </p:txBody>
      </p:sp>
      <p:cxnSp>
        <p:nvCxnSpPr>
          <p:cNvPr id="10" name="Straight Arrow Connector 9"/>
          <p:cNvCxnSpPr>
            <a:stCxn id="7" idx="7"/>
            <a:endCxn id="5" idx="2"/>
          </p:cNvCxnSpPr>
          <p:nvPr/>
        </p:nvCxnSpPr>
        <p:spPr>
          <a:xfrm flipV="1">
            <a:off x="3733800" y="5029200"/>
            <a:ext cx="2036996" cy="551096"/>
          </a:xfrm>
          <a:prstGeom prst="straightConnector1">
            <a:avLst/>
          </a:prstGeom>
          <a:ln w="38100" cmpd="sng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6"/>
            <a:endCxn id="6" idx="1"/>
          </p:cNvCxnSpPr>
          <p:nvPr/>
        </p:nvCxnSpPr>
        <p:spPr>
          <a:xfrm>
            <a:off x="6151796" y="5029200"/>
            <a:ext cx="2189396" cy="474896"/>
          </a:xfrm>
          <a:prstGeom prst="straightConnector1">
            <a:avLst/>
          </a:prstGeom>
          <a:ln w="38100" cmpd="sng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7" idx="5"/>
            <a:endCxn id="8" idx="2"/>
          </p:cNvCxnSpPr>
          <p:nvPr/>
        </p:nvCxnSpPr>
        <p:spPr>
          <a:xfrm>
            <a:off x="3733800" y="5849704"/>
            <a:ext cx="2036996" cy="474896"/>
          </a:xfrm>
          <a:prstGeom prst="straightConnector1">
            <a:avLst/>
          </a:prstGeom>
          <a:ln w="38100" cmpd="sng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8" idx="6"/>
            <a:endCxn id="6" idx="3"/>
          </p:cNvCxnSpPr>
          <p:nvPr/>
        </p:nvCxnSpPr>
        <p:spPr>
          <a:xfrm flipV="1">
            <a:off x="6151796" y="5773504"/>
            <a:ext cx="2189396" cy="551096"/>
          </a:xfrm>
          <a:prstGeom prst="straightConnector1">
            <a:avLst/>
          </a:prstGeom>
          <a:ln w="38100" cmpd="sng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3332396" y="5524500"/>
            <a:ext cx="533400" cy="304800"/>
          </a:xfrm>
          <a:prstGeom prst="rect">
            <a:avLst/>
          </a:prstGeom>
          <a:ln w="38100" cmpd="sng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332396" y="5600700"/>
            <a:ext cx="533400" cy="304800"/>
          </a:xfrm>
          <a:prstGeom prst="rect">
            <a:avLst/>
          </a:prstGeom>
          <a:ln w="38100" cmpd="sng"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9112434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9167E-6 2.22222E-6 L 0.19584 -0.1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92" y="-5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584 -0.1 L 0.3875 -0.02222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83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6 0.01111 L 0.19584 0.08889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00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9584 0.08889 L 0.3875 1.11111E-6 " pathEditMode="relative" rAng="0" ptsTypes="AA">
                                      <p:cBhvr>
                                        <p:cTn id="4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583" y="-444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8" grpId="0" animBg="1"/>
      <p:bldP spid="18" grpId="1" animBg="1"/>
      <p:bldP spid="18" grpId="2" animBg="1"/>
      <p:bldP spid="19" grpId="0" animBg="1"/>
      <p:bldP spid="19" grpId="1" animBg="1"/>
      <p:bldP spid="19" grpId="2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Circuit switched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Phone lines are circuit switched</a:t>
            </a:r>
          </a:p>
          <a:p>
            <a:r>
              <a:rPr lang="en-US" dirty="0"/>
              <a:t>This means that a specific circuit is set up for a specific communication</a:t>
            </a:r>
          </a:p>
          <a:p>
            <a:r>
              <a:rPr lang="en-US" dirty="0"/>
              <a:t>Operators used to do this by hand</a:t>
            </a:r>
          </a:p>
          <a:p>
            <a:r>
              <a:rPr lang="en-US" dirty="0"/>
              <a:t>Now it is done automatically</a:t>
            </a:r>
          </a:p>
          <a:p>
            <a:r>
              <a:rPr lang="en-US" dirty="0"/>
              <a:t>Only one path for data</a:t>
            </a:r>
          </a:p>
        </p:txBody>
      </p:sp>
      <p:sp>
        <p:nvSpPr>
          <p:cNvPr id="4" name="Oval 3"/>
          <p:cNvSpPr/>
          <p:nvPr/>
        </p:nvSpPr>
        <p:spPr>
          <a:xfrm>
            <a:off x="5791200" y="5715000"/>
            <a:ext cx="381000" cy="381000"/>
          </a:xfrm>
          <a:prstGeom prst="ellipse">
            <a:avLst/>
          </a:prstGeom>
          <a:ln w="38100" cmpd="sng"/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  <p:sp>
        <p:nvSpPr>
          <p:cNvPr id="5" name="Oval 4"/>
          <p:cNvSpPr/>
          <p:nvPr/>
        </p:nvSpPr>
        <p:spPr>
          <a:xfrm>
            <a:off x="8153400" y="5715000"/>
            <a:ext cx="381000" cy="381000"/>
          </a:xfrm>
          <a:prstGeom prst="ellipse">
            <a:avLst/>
          </a:prstGeom>
          <a:ln w="38100" cmpd="sng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</a:p>
        </p:txBody>
      </p:sp>
      <p:sp>
        <p:nvSpPr>
          <p:cNvPr id="6" name="Oval 5"/>
          <p:cNvSpPr/>
          <p:nvPr/>
        </p:nvSpPr>
        <p:spPr>
          <a:xfrm>
            <a:off x="3429000" y="5715000"/>
            <a:ext cx="381000" cy="381000"/>
          </a:xfrm>
          <a:prstGeom prst="ellipse">
            <a:avLst/>
          </a:prstGeom>
          <a:ln w="38100" cmpd="sng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cxnSp>
        <p:nvCxnSpPr>
          <p:cNvPr id="8" name="Straight Arrow Connector 7"/>
          <p:cNvCxnSpPr>
            <a:stCxn id="6" idx="6"/>
            <a:endCxn id="4" idx="2"/>
          </p:cNvCxnSpPr>
          <p:nvPr/>
        </p:nvCxnSpPr>
        <p:spPr>
          <a:xfrm>
            <a:off x="3810000" y="5905500"/>
            <a:ext cx="1981200" cy="0"/>
          </a:xfrm>
          <a:prstGeom prst="straightConnector1">
            <a:avLst/>
          </a:prstGeom>
          <a:ln w="38100" cmpd="sng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4" idx="6"/>
            <a:endCxn id="5" idx="2"/>
          </p:cNvCxnSpPr>
          <p:nvPr/>
        </p:nvCxnSpPr>
        <p:spPr>
          <a:xfrm>
            <a:off x="6172200" y="5905500"/>
            <a:ext cx="1981200" cy="0"/>
          </a:xfrm>
          <a:prstGeom prst="straightConnector1">
            <a:avLst/>
          </a:prstGeom>
          <a:ln w="38100" cmpd="sng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352800" y="5791200"/>
            <a:ext cx="533400" cy="304800"/>
          </a:xfrm>
          <a:prstGeom prst="rect">
            <a:avLst/>
          </a:prstGeom>
          <a:ln w="38100" cmpd="sng"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712215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33333E-6 L 0.38334 3.33333E-6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2" grpId="0" animBg="1"/>
      <p:bldP spid="12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Circuit vs. packet switching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Which one is faster?</a:t>
            </a:r>
          </a:p>
          <a:p>
            <a:pPr lvl="1"/>
            <a:r>
              <a:rPr lang="en-US" dirty="0"/>
              <a:t>Circuit switching</a:t>
            </a:r>
          </a:p>
          <a:p>
            <a:r>
              <a:rPr lang="en-US" dirty="0"/>
              <a:t>Which one is more predictable?</a:t>
            </a:r>
          </a:p>
          <a:p>
            <a:pPr lvl="1"/>
            <a:r>
              <a:rPr lang="en-US" dirty="0"/>
              <a:t>Circuit switching</a:t>
            </a:r>
          </a:p>
          <a:p>
            <a:r>
              <a:rPr lang="en-US" dirty="0"/>
              <a:t>So, why is the Internet packet switched?</a:t>
            </a:r>
          </a:p>
          <a:p>
            <a:pPr lvl="1"/>
            <a:r>
              <a:rPr lang="en-US" dirty="0"/>
              <a:t>More adaptable</a:t>
            </a:r>
          </a:p>
        </p:txBody>
      </p:sp>
    </p:spTree>
    <p:extLst>
      <p:ext uri="{BB962C8B-B14F-4D97-AF65-F5344CB8AC3E}">
        <p14:creationId xmlns:p14="http://schemas.microsoft.com/office/powerpoint/2010/main" val="1824044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3365</TotalTime>
  <Words>1076</Words>
  <Application>Microsoft Office PowerPoint</Application>
  <PresentationFormat>Widescreen</PresentationFormat>
  <Paragraphs>231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7" baseType="lpstr">
      <vt:lpstr>Arial</vt:lpstr>
      <vt:lpstr>Calibri</vt:lpstr>
      <vt:lpstr>Corbel</vt:lpstr>
      <vt:lpstr>Courier New</vt:lpstr>
      <vt:lpstr>Wingdings</vt:lpstr>
      <vt:lpstr>Wingdings 2</vt:lpstr>
      <vt:lpstr>Wingdings 3</vt:lpstr>
      <vt:lpstr>Module</vt:lpstr>
      <vt:lpstr>COMP 4290</vt:lpstr>
      <vt:lpstr>Last time</vt:lpstr>
      <vt:lpstr>Questions?</vt:lpstr>
      <vt:lpstr>Project 2</vt:lpstr>
      <vt:lpstr>Austin Rheyne Presents</vt:lpstr>
      <vt:lpstr>Network Basics</vt:lpstr>
      <vt:lpstr>Packet switched</vt:lpstr>
      <vt:lpstr>Circuit switched</vt:lpstr>
      <vt:lpstr>Circuit vs. packet switching</vt:lpstr>
      <vt:lpstr>ARPA</vt:lpstr>
      <vt:lpstr>Network strength</vt:lpstr>
      <vt:lpstr>Terminology</vt:lpstr>
      <vt:lpstr>Network characteristics</vt:lpstr>
      <vt:lpstr>Shape and size</vt:lpstr>
      <vt:lpstr>Communication</vt:lpstr>
      <vt:lpstr>Other media</vt:lpstr>
      <vt:lpstr>Protocols</vt:lpstr>
      <vt:lpstr>Layers</vt:lpstr>
      <vt:lpstr>TCP/IP</vt:lpstr>
      <vt:lpstr>TCP/IP</vt:lpstr>
      <vt:lpstr>Addressing</vt:lpstr>
      <vt:lpstr>Types of Networks</vt:lpstr>
      <vt:lpstr>Network Threats</vt:lpstr>
      <vt:lpstr>Why is a network vulnerable?</vt:lpstr>
      <vt:lpstr>Why do people attack networks?</vt:lpstr>
      <vt:lpstr>Mid-Semester Evaluation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419</cp:revision>
  <dcterms:created xsi:type="dcterms:W3CDTF">2009-08-24T20:26:10Z</dcterms:created>
  <dcterms:modified xsi:type="dcterms:W3CDTF">2025-10-15T17:47:58Z</dcterms:modified>
</cp:coreProperties>
</file>